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58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63" r:id="rId13"/>
    <p:sldId id="276" r:id="rId14"/>
    <p:sldId id="277" r:id="rId15"/>
    <p:sldId id="272" r:id="rId16"/>
    <p:sldId id="274" r:id="rId17"/>
    <p:sldId id="273" r:id="rId18"/>
    <p:sldId id="275" r:id="rId19"/>
    <p:sldId id="260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076"/>
    <a:srgbClr val="70B766"/>
    <a:srgbClr val="CA6727"/>
    <a:srgbClr val="0087B1"/>
    <a:srgbClr val="89194E"/>
    <a:srgbClr val="61C5BD"/>
    <a:srgbClr val="A0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A0B26-1655-42C2-9679-D8C3670F142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CBA6A0-8F4B-4336-869B-58B15DC10070}">
      <dgm:prSet phldrT="[Текст]"/>
      <dgm:spPr/>
      <dgm:t>
        <a:bodyPr/>
        <a:lstStyle/>
        <a:p>
          <a:r>
            <a:rPr lang="ru-RU" dirty="0"/>
            <a:t>Стандартизация</a:t>
          </a:r>
        </a:p>
      </dgm:t>
    </dgm:pt>
    <dgm:pt modelId="{8E547E14-BD21-4EDC-90C5-9F35187AB2C3}" type="parTrans" cxnId="{C15ED531-0CD9-494B-BDF5-A3660280C843}">
      <dgm:prSet/>
      <dgm:spPr/>
      <dgm:t>
        <a:bodyPr/>
        <a:lstStyle/>
        <a:p>
          <a:endParaRPr lang="ru-RU"/>
        </a:p>
      </dgm:t>
    </dgm:pt>
    <dgm:pt modelId="{2C8CAD0C-2D83-4277-8D21-B0E58ABF28B7}" type="sibTrans" cxnId="{C15ED531-0CD9-494B-BDF5-A3660280C843}">
      <dgm:prSet/>
      <dgm:spPr/>
      <dgm:t>
        <a:bodyPr/>
        <a:lstStyle/>
        <a:p>
          <a:endParaRPr lang="ru-RU"/>
        </a:p>
      </dgm:t>
    </dgm:pt>
    <dgm:pt modelId="{235AB49A-BE0A-4481-A2FB-5952301D286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dirty="0"/>
            <a:t>ФГОС ВО: УК «Экономическая культура, в том числе финансовая грамотность»</a:t>
          </a:r>
        </a:p>
      </dgm:t>
    </dgm:pt>
    <dgm:pt modelId="{F7D827B3-D0E1-48F3-A8E7-34630B56EE02}" type="parTrans" cxnId="{8A43753A-7F9F-4976-BD51-C47EA35B65B8}">
      <dgm:prSet/>
      <dgm:spPr/>
      <dgm:t>
        <a:bodyPr/>
        <a:lstStyle/>
        <a:p>
          <a:endParaRPr lang="ru-RU"/>
        </a:p>
      </dgm:t>
    </dgm:pt>
    <dgm:pt modelId="{E3949432-2E74-473B-B16C-BABAA1798FD8}" type="sibTrans" cxnId="{8A43753A-7F9F-4976-BD51-C47EA35B65B8}">
      <dgm:prSet/>
      <dgm:spPr/>
      <dgm:t>
        <a:bodyPr/>
        <a:lstStyle/>
        <a:p>
          <a:endParaRPr lang="ru-RU"/>
        </a:p>
      </dgm:t>
    </dgm:pt>
    <dgm:pt modelId="{0B412893-62CA-4A3B-A9E9-FEADEF61F1F0}">
      <dgm:prSet phldrT="[Текст]" custT="1"/>
      <dgm:spPr/>
      <dgm:t>
        <a:bodyPr/>
        <a:lstStyle/>
        <a:p>
          <a:pPr marL="57150" lvl="1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050" dirty="0"/>
        </a:p>
      </dgm:t>
    </dgm:pt>
    <dgm:pt modelId="{0FB068CC-3EC7-4AAA-8C38-6DA9BBFAD42E}" type="parTrans" cxnId="{1ED5C481-C5E5-4529-AC75-E42B040222F9}">
      <dgm:prSet/>
      <dgm:spPr/>
      <dgm:t>
        <a:bodyPr/>
        <a:lstStyle/>
        <a:p>
          <a:endParaRPr lang="ru-RU"/>
        </a:p>
      </dgm:t>
    </dgm:pt>
    <dgm:pt modelId="{3F13B5DE-C8E0-4CBC-95E3-B26EBDFEA63C}" type="sibTrans" cxnId="{1ED5C481-C5E5-4529-AC75-E42B040222F9}">
      <dgm:prSet/>
      <dgm:spPr/>
      <dgm:t>
        <a:bodyPr/>
        <a:lstStyle/>
        <a:p>
          <a:endParaRPr lang="ru-RU"/>
        </a:p>
      </dgm:t>
    </dgm:pt>
    <dgm:pt modelId="{5C813262-A635-43FA-BA1E-8CEFED5AF159}">
      <dgm:prSet phldrT="[Текст]"/>
      <dgm:spPr/>
      <dgm:t>
        <a:bodyPr/>
        <a:lstStyle/>
        <a:p>
          <a:r>
            <a:rPr lang="ru-RU" dirty="0"/>
            <a:t>Изменчивость</a:t>
          </a:r>
        </a:p>
      </dgm:t>
    </dgm:pt>
    <dgm:pt modelId="{EF477DDE-6A2D-440F-99F4-74067FB02019}" type="parTrans" cxnId="{673D2038-F517-4D95-93C6-E46EA5674AD5}">
      <dgm:prSet/>
      <dgm:spPr/>
      <dgm:t>
        <a:bodyPr/>
        <a:lstStyle/>
        <a:p>
          <a:endParaRPr lang="ru-RU"/>
        </a:p>
      </dgm:t>
    </dgm:pt>
    <dgm:pt modelId="{3F98A0B5-B495-4FBB-95BC-95C8C907A5C6}" type="sibTrans" cxnId="{673D2038-F517-4D95-93C6-E46EA5674AD5}">
      <dgm:prSet/>
      <dgm:spPr/>
      <dgm:t>
        <a:bodyPr/>
        <a:lstStyle/>
        <a:p>
          <a:endParaRPr lang="ru-RU"/>
        </a:p>
      </dgm:t>
    </dgm:pt>
    <dgm:pt modelId="{078869A7-4679-4199-A9F1-AD46B323927D}">
      <dgm:prSet phldrT="[Текст]"/>
      <dgm:spPr/>
      <dgm:t>
        <a:bodyPr/>
        <a:lstStyle/>
        <a:p>
          <a:r>
            <a:rPr lang="ru-RU" dirty="0"/>
            <a:t>Постоянные изменения по ключевым параметрам </a:t>
          </a:r>
        </a:p>
      </dgm:t>
    </dgm:pt>
    <dgm:pt modelId="{448A41CC-93E5-4080-A460-58A931B6E08D}" type="parTrans" cxnId="{0EE03087-3B3D-49F5-A051-E545A662FCB5}">
      <dgm:prSet/>
      <dgm:spPr/>
      <dgm:t>
        <a:bodyPr/>
        <a:lstStyle/>
        <a:p>
          <a:endParaRPr lang="ru-RU"/>
        </a:p>
      </dgm:t>
    </dgm:pt>
    <dgm:pt modelId="{EB8B2D71-D9DD-450D-B50A-027FAF400E1A}" type="sibTrans" cxnId="{0EE03087-3B3D-49F5-A051-E545A662FCB5}">
      <dgm:prSet/>
      <dgm:spPr/>
      <dgm:t>
        <a:bodyPr/>
        <a:lstStyle/>
        <a:p>
          <a:endParaRPr lang="ru-RU"/>
        </a:p>
      </dgm:t>
    </dgm:pt>
    <dgm:pt modelId="{3ADE8B06-8BFD-4B17-A6C8-E74B687DF203}">
      <dgm:prSet phldrT="[Текст]"/>
      <dgm:spPr/>
      <dgm:t>
        <a:bodyPr/>
        <a:lstStyle/>
        <a:p>
          <a:r>
            <a:rPr lang="ru-RU" dirty="0"/>
            <a:t>Частые корректировки регуляторов</a:t>
          </a:r>
        </a:p>
      </dgm:t>
    </dgm:pt>
    <dgm:pt modelId="{1CF42E5B-6965-466E-A4FE-9AE84B5C4F1B}" type="parTrans" cxnId="{D8839BB2-EEE9-4CF0-847F-05EF92FC5E10}">
      <dgm:prSet/>
      <dgm:spPr/>
      <dgm:t>
        <a:bodyPr/>
        <a:lstStyle/>
        <a:p>
          <a:endParaRPr lang="ru-RU"/>
        </a:p>
      </dgm:t>
    </dgm:pt>
    <dgm:pt modelId="{324EC4F0-6389-479E-AB96-DF3B087AC71F}" type="sibTrans" cxnId="{D8839BB2-EEE9-4CF0-847F-05EF92FC5E10}">
      <dgm:prSet/>
      <dgm:spPr/>
      <dgm:t>
        <a:bodyPr/>
        <a:lstStyle/>
        <a:p>
          <a:endParaRPr lang="ru-RU"/>
        </a:p>
      </dgm:t>
    </dgm:pt>
    <dgm:pt modelId="{B84A5902-2508-4608-BC06-932E65842E59}">
      <dgm:prSet phldrT="[Текст]"/>
      <dgm:spPr/>
      <dgm:t>
        <a:bodyPr/>
        <a:lstStyle/>
        <a:p>
          <a:r>
            <a:rPr lang="ru-RU" dirty="0"/>
            <a:t>Специфика предмета</a:t>
          </a:r>
        </a:p>
      </dgm:t>
    </dgm:pt>
    <dgm:pt modelId="{66BF45CE-96B0-4E9E-8C8F-60C95E9AC1A4}" type="parTrans" cxnId="{64365C57-29F5-4388-8A27-4100E2FA3550}">
      <dgm:prSet/>
      <dgm:spPr/>
      <dgm:t>
        <a:bodyPr/>
        <a:lstStyle/>
        <a:p>
          <a:endParaRPr lang="ru-RU"/>
        </a:p>
      </dgm:t>
    </dgm:pt>
    <dgm:pt modelId="{4457C54B-5A52-40BB-8945-C2377EAB6D4B}" type="sibTrans" cxnId="{64365C57-29F5-4388-8A27-4100E2FA3550}">
      <dgm:prSet/>
      <dgm:spPr/>
      <dgm:t>
        <a:bodyPr/>
        <a:lstStyle/>
        <a:p>
          <a:endParaRPr lang="ru-RU"/>
        </a:p>
      </dgm:t>
    </dgm:pt>
    <dgm:pt modelId="{ABBF6B6D-A92E-4098-B922-A8ADC683779D}">
      <dgm:prSet phldrT="[Текст]"/>
      <dgm:spPr/>
      <dgm:t>
        <a:bodyPr/>
        <a:lstStyle/>
        <a:p>
          <a:r>
            <a:rPr lang="ru-RU" dirty="0"/>
            <a:t>Нет возможности дать «готовое» знание</a:t>
          </a:r>
        </a:p>
      </dgm:t>
    </dgm:pt>
    <dgm:pt modelId="{D7DBDCFF-096D-432D-A66F-C96325516011}" type="parTrans" cxnId="{B59B44D2-CAC9-4C5D-876E-08401C63D591}">
      <dgm:prSet/>
      <dgm:spPr/>
      <dgm:t>
        <a:bodyPr/>
        <a:lstStyle/>
        <a:p>
          <a:endParaRPr lang="ru-RU"/>
        </a:p>
      </dgm:t>
    </dgm:pt>
    <dgm:pt modelId="{28442D83-378F-40A6-A3D6-4DBEFD40B100}" type="sibTrans" cxnId="{B59B44D2-CAC9-4C5D-876E-08401C63D591}">
      <dgm:prSet/>
      <dgm:spPr/>
      <dgm:t>
        <a:bodyPr/>
        <a:lstStyle/>
        <a:p>
          <a:endParaRPr lang="ru-RU"/>
        </a:p>
      </dgm:t>
    </dgm:pt>
    <dgm:pt modelId="{AF838092-8869-41A0-8FDE-A5BC433DE38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dirty="0"/>
            <a:t>ФГОС СПО:  ОК «Использовать знания по финансовой грамотности,  планировать предпринимательскую деятельность в профессиональной  сфере»</a:t>
          </a:r>
        </a:p>
      </dgm:t>
    </dgm:pt>
    <dgm:pt modelId="{25809E79-3574-4ECB-B5AA-7DA58B585C04}" type="parTrans" cxnId="{279EAF04-FB4B-4689-B881-9C055C1828B5}">
      <dgm:prSet/>
      <dgm:spPr/>
      <dgm:t>
        <a:bodyPr/>
        <a:lstStyle/>
        <a:p>
          <a:endParaRPr lang="ru-RU"/>
        </a:p>
      </dgm:t>
    </dgm:pt>
    <dgm:pt modelId="{8245304E-1A2E-42F8-9D1F-7D2D885D26F2}" type="sibTrans" cxnId="{279EAF04-FB4B-4689-B881-9C055C1828B5}">
      <dgm:prSet/>
      <dgm:spPr/>
      <dgm:t>
        <a:bodyPr/>
        <a:lstStyle/>
        <a:p>
          <a:endParaRPr lang="ru-RU"/>
        </a:p>
      </dgm:t>
    </dgm:pt>
    <dgm:pt modelId="{FF8AF098-D01F-45E4-83B0-6F3CB09FC99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dirty="0"/>
            <a:t>ПР +УУД: </a:t>
          </a:r>
        </a:p>
      </dgm:t>
    </dgm:pt>
    <dgm:pt modelId="{E6998275-513F-4A01-B419-603987AFA8FA}" type="parTrans" cxnId="{042A625F-D97C-48B1-A814-21AA5718A5B8}">
      <dgm:prSet/>
      <dgm:spPr/>
    </dgm:pt>
    <dgm:pt modelId="{E7658F10-7A2E-4DD1-84E9-DB24A5138064}" type="sibTrans" cxnId="{042A625F-D97C-48B1-A814-21AA5718A5B8}">
      <dgm:prSet/>
      <dgm:spPr/>
    </dgm:pt>
    <dgm:pt modelId="{F0C4006B-7B95-407B-BDC7-91A4B951499E}" type="pres">
      <dgm:prSet presAssocID="{1F2A0B26-1655-42C2-9679-D8C3670F142B}" presName="linearFlow" presStyleCnt="0">
        <dgm:presLayoutVars>
          <dgm:dir/>
          <dgm:animLvl val="lvl"/>
          <dgm:resizeHandles val="exact"/>
        </dgm:presLayoutVars>
      </dgm:prSet>
      <dgm:spPr/>
    </dgm:pt>
    <dgm:pt modelId="{6AE2CE69-6053-4737-9DE1-515FBD51B056}" type="pres">
      <dgm:prSet presAssocID="{0ECBA6A0-8F4B-4336-869B-58B15DC10070}" presName="composite" presStyleCnt="0"/>
      <dgm:spPr/>
    </dgm:pt>
    <dgm:pt modelId="{9F87D0BF-61FD-430E-84AD-E4DD4B610824}" type="pres">
      <dgm:prSet presAssocID="{0ECBA6A0-8F4B-4336-869B-58B15DC1007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1FED369-0C46-442E-98F7-3D32895A9DF9}" type="pres">
      <dgm:prSet presAssocID="{0ECBA6A0-8F4B-4336-869B-58B15DC10070}" presName="descendantText" presStyleLbl="alignAcc1" presStyleIdx="0" presStyleCnt="3">
        <dgm:presLayoutVars>
          <dgm:bulletEnabled val="1"/>
        </dgm:presLayoutVars>
      </dgm:prSet>
      <dgm:spPr/>
    </dgm:pt>
    <dgm:pt modelId="{A07AD474-0326-4ADF-9DD3-CF6A5720A2A8}" type="pres">
      <dgm:prSet presAssocID="{2C8CAD0C-2D83-4277-8D21-B0E58ABF28B7}" presName="sp" presStyleCnt="0"/>
      <dgm:spPr/>
    </dgm:pt>
    <dgm:pt modelId="{301E4FAD-E98D-433B-9784-408AE3396BD8}" type="pres">
      <dgm:prSet presAssocID="{5C813262-A635-43FA-BA1E-8CEFED5AF159}" presName="composite" presStyleCnt="0"/>
      <dgm:spPr/>
    </dgm:pt>
    <dgm:pt modelId="{F128E452-8741-4CDD-8575-22DBCCC54679}" type="pres">
      <dgm:prSet presAssocID="{5C813262-A635-43FA-BA1E-8CEFED5AF15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45916F9-1B67-47A7-ABEA-E912C5745000}" type="pres">
      <dgm:prSet presAssocID="{5C813262-A635-43FA-BA1E-8CEFED5AF159}" presName="descendantText" presStyleLbl="alignAcc1" presStyleIdx="1" presStyleCnt="3">
        <dgm:presLayoutVars>
          <dgm:bulletEnabled val="1"/>
        </dgm:presLayoutVars>
      </dgm:prSet>
      <dgm:spPr/>
    </dgm:pt>
    <dgm:pt modelId="{731EF17E-9AB1-4B75-B735-6DA4F44CF04B}" type="pres">
      <dgm:prSet presAssocID="{3F98A0B5-B495-4FBB-95BC-95C8C907A5C6}" presName="sp" presStyleCnt="0"/>
      <dgm:spPr/>
    </dgm:pt>
    <dgm:pt modelId="{0DCBC5BB-0D19-40D9-B195-5CFE2BAF2C64}" type="pres">
      <dgm:prSet presAssocID="{B84A5902-2508-4608-BC06-932E65842E59}" presName="composite" presStyleCnt="0"/>
      <dgm:spPr/>
    </dgm:pt>
    <dgm:pt modelId="{F65D77EB-FE44-45D5-BA62-A9D6562225EE}" type="pres">
      <dgm:prSet presAssocID="{B84A5902-2508-4608-BC06-932E65842E5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95D150B-116A-4BD3-A195-7B429FCC5201}" type="pres">
      <dgm:prSet presAssocID="{B84A5902-2508-4608-BC06-932E65842E5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1C0BF01-6C36-45E9-B64E-60B35135D4F8}" type="presOf" srcId="{1F2A0B26-1655-42C2-9679-D8C3670F142B}" destId="{F0C4006B-7B95-407B-BDC7-91A4B951499E}" srcOrd="0" destOrd="0" presId="urn:microsoft.com/office/officeart/2005/8/layout/chevron2"/>
    <dgm:cxn modelId="{279EAF04-FB4B-4689-B881-9C055C1828B5}" srcId="{0ECBA6A0-8F4B-4336-869B-58B15DC10070}" destId="{AF838092-8869-41A0-8FDE-A5BC433DE382}" srcOrd="1" destOrd="0" parTransId="{25809E79-3574-4ECB-B5AA-7DA58B585C04}" sibTransId="{8245304E-1A2E-42F8-9D1F-7D2D885D26F2}"/>
    <dgm:cxn modelId="{66AAB215-9960-400E-916F-0207FD4F4D3A}" type="presOf" srcId="{078869A7-4679-4199-A9F1-AD46B323927D}" destId="{645916F9-1B67-47A7-ABEA-E912C5745000}" srcOrd="0" destOrd="0" presId="urn:microsoft.com/office/officeart/2005/8/layout/chevron2"/>
    <dgm:cxn modelId="{C15ED531-0CD9-494B-BDF5-A3660280C843}" srcId="{1F2A0B26-1655-42C2-9679-D8C3670F142B}" destId="{0ECBA6A0-8F4B-4336-869B-58B15DC10070}" srcOrd="0" destOrd="0" parTransId="{8E547E14-BD21-4EDC-90C5-9F35187AB2C3}" sibTransId="{2C8CAD0C-2D83-4277-8D21-B0E58ABF28B7}"/>
    <dgm:cxn modelId="{322F6032-E596-4EBC-8324-1067BBBA75ED}" type="presOf" srcId="{ABBF6B6D-A92E-4098-B922-A8ADC683779D}" destId="{995D150B-116A-4BD3-A195-7B429FCC5201}" srcOrd="0" destOrd="0" presId="urn:microsoft.com/office/officeart/2005/8/layout/chevron2"/>
    <dgm:cxn modelId="{673D2038-F517-4D95-93C6-E46EA5674AD5}" srcId="{1F2A0B26-1655-42C2-9679-D8C3670F142B}" destId="{5C813262-A635-43FA-BA1E-8CEFED5AF159}" srcOrd="1" destOrd="0" parTransId="{EF477DDE-6A2D-440F-99F4-74067FB02019}" sibTransId="{3F98A0B5-B495-4FBB-95BC-95C8C907A5C6}"/>
    <dgm:cxn modelId="{8A43753A-7F9F-4976-BD51-C47EA35B65B8}" srcId="{0ECBA6A0-8F4B-4336-869B-58B15DC10070}" destId="{235AB49A-BE0A-4481-A2FB-5952301D286A}" srcOrd="0" destOrd="0" parTransId="{F7D827B3-D0E1-48F3-A8E7-34630B56EE02}" sibTransId="{E3949432-2E74-473B-B16C-BABAA1798FD8}"/>
    <dgm:cxn modelId="{042A625F-D97C-48B1-A814-21AA5718A5B8}" srcId="{0ECBA6A0-8F4B-4336-869B-58B15DC10070}" destId="{FF8AF098-D01F-45E4-83B0-6F3CB09FC999}" srcOrd="2" destOrd="0" parTransId="{E6998275-513F-4A01-B419-603987AFA8FA}" sibTransId="{E7658F10-7A2E-4DD1-84E9-DB24A5138064}"/>
    <dgm:cxn modelId="{7B2AC566-BECE-4B78-8E40-8CAB780CD12A}" type="presOf" srcId="{0B412893-62CA-4A3B-A9E9-FEADEF61F1F0}" destId="{11FED369-0C46-442E-98F7-3D32895A9DF9}" srcOrd="0" destOrd="3" presId="urn:microsoft.com/office/officeart/2005/8/layout/chevron2"/>
    <dgm:cxn modelId="{C1AD2349-5962-47F2-B481-F65709E605ED}" type="presOf" srcId="{B84A5902-2508-4608-BC06-932E65842E59}" destId="{F65D77EB-FE44-45D5-BA62-A9D6562225EE}" srcOrd="0" destOrd="0" presId="urn:microsoft.com/office/officeart/2005/8/layout/chevron2"/>
    <dgm:cxn modelId="{64365C57-29F5-4388-8A27-4100E2FA3550}" srcId="{1F2A0B26-1655-42C2-9679-D8C3670F142B}" destId="{B84A5902-2508-4608-BC06-932E65842E59}" srcOrd="2" destOrd="0" parTransId="{66BF45CE-96B0-4E9E-8C8F-60C95E9AC1A4}" sibTransId="{4457C54B-5A52-40BB-8945-C2377EAB6D4B}"/>
    <dgm:cxn modelId="{1ED5C481-C5E5-4529-AC75-E42B040222F9}" srcId="{0ECBA6A0-8F4B-4336-869B-58B15DC10070}" destId="{0B412893-62CA-4A3B-A9E9-FEADEF61F1F0}" srcOrd="3" destOrd="0" parTransId="{0FB068CC-3EC7-4AAA-8C38-6DA9BBFAD42E}" sibTransId="{3F13B5DE-C8E0-4CBC-95E3-B26EBDFEA63C}"/>
    <dgm:cxn modelId="{0EE03087-3B3D-49F5-A051-E545A662FCB5}" srcId="{5C813262-A635-43FA-BA1E-8CEFED5AF159}" destId="{078869A7-4679-4199-A9F1-AD46B323927D}" srcOrd="0" destOrd="0" parTransId="{448A41CC-93E5-4080-A460-58A931B6E08D}" sibTransId="{EB8B2D71-D9DD-450D-B50A-027FAF400E1A}"/>
    <dgm:cxn modelId="{722FA994-AEA1-48DC-9A68-2F0DB6BC711C}" type="presOf" srcId="{FF8AF098-D01F-45E4-83B0-6F3CB09FC999}" destId="{11FED369-0C46-442E-98F7-3D32895A9DF9}" srcOrd="0" destOrd="2" presId="urn:microsoft.com/office/officeart/2005/8/layout/chevron2"/>
    <dgm:cxn modelId="{E7F2B8AD-9E5E-4A17-8F7A-757B8C9E15C1}" type="presOf" srcId="{0ECBA6A0-8F4B-4336-869B-58B15DC10070}" destId="{9F87D0BF-61FD-430E-84AD-E4DD4B610824}" srcOrd="0" destOrd="0" presId="urn:microsoft.com/office/officeart/2005/8/layout/chevron2"/>
    <dgm:cxn modelId="{3A3BC6B0-A02C-4B74-9924-673F9FE1B48E}" type="presOf" srcId="{3ADE8B06-8BFD-4B17-A6C8-E74B687DF203}" destId="{645916F9-1B67-47A7-ABEA-E912C5745000}" srcOrd="0" destOrd="1" presId="urn:microsoft.com/office/officeart/2005/8/layout/chevron2"/>
    <dgm:cxn modelId="{D8839BB2-EEE9-4CF0-847F-05EF92FC5E10}" srcId="{5C813262-A635-43FA-BA1E-8CEFED5AF159}" destId="{3ADE8B06-8BFD-4B17-A6C8-E74B687DF203}" srcOrd="1" destOrd="0" parTransId="{1CF42E5B-6965-466E-A4FE-9AE84B5C4F1B}" sibTransId="{324EC4F0-6389-479E-AB96-DF3B087AC71F}"/>
    <dgm:cxn modelId="{641D67B3-020C-41C4-96C3-48D1426A7B99}" type="presOf" srcId="{5C813262-A635-43FA-BA1E-8CEFED5AF159}" destId="{F128E452-8741-4CDD-8575-22DBCCC54679}" srcOrd="0" destOrd="0" presId="urn:microsoft.com/office/officeart/2005/8/layout/chevron2"/>
    <dgm:cxn modelId="{B59B44D2-CAC9-4C5D-876E-08401C63D591}" srcId="{B84A5902-2508-4608-BC06-932E65842E59}" destId="{ABBF6B6D-A92E-4098-B922-A8ADC683779D}" srcOrd="0" destOrd="0" parTransId="{D7DBDCFF-096D-432D-A66F-C96325516011}" sibTransId="{28442D83-378F-40A6-A3D6-4DBEFD40B100}"/>
    <dgm:cxn modelId="{0EE492E6-F56E-4307-8EB1-9F7DDF648603}" type="presOf" srcId="{AF838092-8869-41A0-8FDE-A5BC433DE382}" destId="{11FED369-0C46-442E-98F7-3D32895A9DF9}" srcOrd="0" destOrd="1" presId="urn:microsoft.com/office/officeart/2005/8/layout/chevron2"/>
    <dgm:cxn modelId="{10643FED-008A-44B3-BAC8-074BA035BB67}" type="presOf" srcId="{235AB49A-BE0A-4481-A2FB-5952301D286A}" destId="{11FED369-0C46-442E-98F7-3D32895A9DF9}" srcOrd="0" destOrd="0" presId="urn:microsoft.com/office/officeart/2005/8/layout/chevron2"/>
    <dgm:cxn modelId="{5F56296E-E4BD-44F9-B338-4AB6E38FABF8}" type="presParOf" srcId="{F0C4006B-7B95-407B-BDC7-91A4B951499E}" destId="{6AE2CE69-6053-4737-9DE1-515FBD51B056}" srcOrd="0" destOrd="0" presId="urn:microsoft.com/office/officeart/2005/8/layout/chevron2"/>
    <dgm:cxn modelId="{891C78AF-232D-4DF2-A268-5490C9573DAD}" type="presParOf" srcId="{6AE2CE69-6053-4737-9DE1-515FBD51B056}" destId="{9F87D0BF-61FD-430E-84AD-E4DD4B610824}" srcOrd="0" destOrd="0" presId="urn:microsoft.com/office/officeart/2005/8/layout/chevron2"/>
    <dgm:cxn modelId="{FB41BF54-0719-46FD-9FAE-364DCFB77D8A}" type="presParOf" srcId="{6AE2CE69-6053-4737-9DE1-515FBD51B056}" destId="{11FED369-0C46-442E-98F7-3D32895A9DF9}" srcOrd="1" destOrd="0" presId="urn:microsoft.com/office/officeart/2005/8/layout/chevron2"/>
    <dgm:cxn modelId="{936C8552-6016-497C-891D-FBEE68CC228D}" type="presParOf" srcId="{F0C4006B-7B95-407B-BDC7-91A4B951499E}" destId="{A07AD474-0326-4ADF-9DD3-CF6A5720A2A8}" srcOrd="1" destOrd="0" presId="urn:microsoft.com/office/officeart/2005/8/layout/chevron2"/>
    <dgm:cxn modelId="{A1704B37-F2E0-409A-807B-C87E0D35B6AB}" type="presParOf" srcId="{F0C4006B-7B95-407B-BDC7-91A4B951499E}" destId="{301E4FAD-E98D-433B-9784-408AE3396BD8}" srcOrd="2" destOrd="0" presId="urn:microsoft.com/office/officeart/2005/8/layout/chevron2"/>
    <dgm:cxn modelId="{BC717758-DC59-4269-88CF-B3C64EAD4926}" type="presParOf" srcId="{301E4FAD-E98D-433B-9784-408AE3396BD8}" destId="{F128E452-8741-4CDD-8575-22DBCCC54679}" srcOrd="0" destOrd="0" presId="urn:microsoft.com/office/officeart/2005/8/layout/chevron2"/>
    <dgm:cxn modelId="{BAAA0C0F-DFD8-43B8-A823-0E9A43144BCD}" type="presParOf" srcId="{301E4FAD-E98D-433B-9784-408AE3396BD8}" destId="{645916F9-1B67-47A7-ABEA-E912C5745000}" srcOrd="1" destOrd="0" presId="urn:microsoft.com/office/officeart/2005/8/layout/chevron2"/>
    <dgm:cxn modelId="{6CB017B5-04C9-49D3-A461-923E0B4A23D3}" type="presParOf" srcId="{F0C4006B-7B95-407B-BDC7-91A4B951499E}" destId="{731EF17E-9AB1-4B75-B735-6DA4F44CF04B}" srcOrd="3" destOrd="0" presId="urn:microsoft.com/office/officeart/2005/8/layout/chevron2"/>
    <dgm:cxn modelId="{8BC13560-92A7-4B18-8FFF-3BC6CA09429E}" type="presParOf" srcId="{F0C4006B-7B95-407B-BDC7-91A4B951499E}" destId="{0DCBC5BB-0D19-40D9-B195-5CFE2BAF2C64}" srcOrd="4" destOrd="0" presId="urn:microsoft.com/office/officeart/2005/8/layout/chevron2"/>
    <dgm:cxn modelId="{C464DF2B-B8BB-4A09-AA17-F97A27629BAA}" type="presParOf" srcId="{0DCBC5BB-0D19-40D9-B195-5CFE2BAF2C64}" destId="{F65D77EB-FE44-45D5-BA62-A9D6562225EE}" srcOrd="0" destOrd="0" presId="urn:microsoft.com/office/officeart/2005/8/layout/chevron2"/>
    <dgm:cxn modelId="{950E6DF4-D01A-4358-B9F6-D1050F430C8A}" type="presParOf" srcId="{0DCBC5BB-0D19-40D9-B195-5CFE2BAF2C64}" destId="{995D150B-116A-4BD3-A195-7B429FCC52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D1902-D015-483A-872C-5633681E8598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AF2FC3-FE01-43E3-861A-F27562612E56}">
      <dgm:prSet phldrT="[Текст]"/>
      <dgm:spPr/>
      <dgm:t>
        <a:bodyPr/>
        <a:lstStyle/>
        <a:p>
          <a:r>
            <a:rPr lang="ru-RU" dirty="0"/>
            <a:t>Информационное поле</a:t>
          </a:r>
        </a:p>
      </dgm:t>
    </dgm:pt>
    <dgm:pt modelId="{6C5037A3-7CEE-4CF1-A5AA-67C699A4E1F3}" type="parTrans" cxnId="{DB7ACDEE-9B72-46C1-A6F8-E85324743E3B}">
      <dgm:prSet/>
      <dgm:spPr/>
      <dgm:t>
        <a:bodyPr/>
        <a:lstStyle/>
        <a:p>
          <a:endParaRPr lang="ru-RU"/>
        </a:p>
      </dgm:t>
    </dgm:pt>
    <dgm:pt modelId="{7E65B765-93C8-4622-86D0-B6921559FDDF}" type="sibTrans" cxnId="{DB7ACDEE-9B72-46C1-A6F8-E85324743E3B}">
      <dgm:prSet/>
      <dgm:spPr/>
      <dgm:t>
        <a:bodyPr/>
        <a:lstStyle/>
        <a:p>
          <a:endParaRPr lang="ru-RU"/>
        </a:p>
      </dgm:t>
    </dgm:pt>
    <dgm:pt modelId="{882EDAB4-10CD-4EB9-B24E-F5CFFE0C947E}">
      <dgm:prSet phldrT="[Текст]"/>
      <dgm:spPr/>
      <dgm:t>
        <a:bodyPr/>
        <a:lstStyle/>
        <a:p>
          <a:r>
            <a:rPr lang="ru-RU" dirty="0"/>
            <a:t>Информационно-образовательная среда преподавателя</a:t>
          </a:r>
        </a:p>
      </dgm:t>
    </dgm:pt>
    <dgm:pt modelId="{073B24AC-AF02-4239-A4AD-1F255AF8F825}" type="parTrans" cxnId="{71846CC4-E988-4077-8E7A-0BEA863AD9BE}">
      <dgm:prSet/>
      <dgm:spPr/>
      <dgm:t>
        <a:bodyPr/>
        <a:lstStyle/>
        <a:p>
          <a:endParaRPr lang="ru-RU"/>
        </a:p>
      </dgm:t>
    </dgm:pt>
    <dgm:pt modelId="{A3EF5EF8-7527-41CA-A9A2-8F47A7D901B9}" type="sibTrans" cxnId="{71846CC4-E988-4077-8E7A-0BEA863AD9BE}">
      <dgm:prSet/>
      <dgm:spPr/>
      <dgm:t>
        <a:bodyPr/>
        <a:lstStyle/>
        <a:p>
          <a:endParaRPr lang="ru-RU"/>
        </a:p>
      </dgm:t>
    </dgm:pt>
    <dgm:pt modelId="{51D9604B-ED25-4E6B-9BCE-D35B8ECC76DB}" type="pres">
      <dgm:prSet presAssocID="{D25D1902-D015-483A-872C-5633681E8598}" presName="diagram" presStyleCnt="0">
        <dgm:presLayoutVars>
          <dgm:dir/>
          <dgm:resizeHandles val="exact"/>
        </dgm:presLayoutVars>
      </dgm:prSet>
      <dgm:spPr/>
    </dgm:pt>
    <dgm:pt modelId="{0A9312AB-E3F4-49AF-B618-8C772C1A3016}" type="pres">
      <dgm:prSet presAssocID="{E7AF2FC3-FE01-43E3-861A-F27562612E56}" presName="arrow" presStyleLbl="node1" presStyleIdx="0" presStyleCnt="2" custScaleY="88164" custRadScaleRad="109776" custRadScaleInc="9">
        <dgm:presLayoutVars>
          <dgm:bulletEnabled val="1"/>
        </dgm:presLayoutVars>
      </dgm:prSet>
      <dgm:spPr/>
    </dgm:pt>
    <dgm:pt modelId="{A14468CA-FB7C-4D2C-A533-9878D3CC4732}" type="pres">
      <dgm:prSet presAssocID="{882EDAB4-10CD-4EB9-B24E-F5CFFE0C947E}" presName="arrow" presStyleLbl="node1" presStyleIdx="1" presStyleCnt="2" custScaleY="84474" custRadScaleRad="109120" custRadScaleInc="-9">
        <dgm:presLayoutVars>
          <dgm:bulletEnabled val="1"/>
        </dgm:presLayoutVars>
      </dgm:prSet>
      <dgm:spPr/>
    </dgm:pt>
  </dgm:ptLst>
  <dgm:cxnLst>
    <dgm:cxn modelId="{F0BCFA16-E6A3-4A9D-A13E-21CAB973A87B}" type="presOf" srcId="{E7AF2FC3-FE01-43E3-861A-F27562612E56}" destId="{0A9312AB-E3F4-49AF-B618-8C772C1A3016}" srcOrd="0" destOrd="0" presId="urn:microsoft.com/office/officeart/2005/8/layout/arrow5"/>
    <dgm:cxn modelId="{BF1A7D3C-33FE-4718-BD1D-481EC9F6BD1E}" type="presOf" srcId="{D25D1902-D015-483A-872C-5633681E8598}" destId="{51D9604B-ED25-4E6B-9BCE-D35B8ECC76DB}" srcOrd="0" destOrd="0" presId="urn:microsoft.com/office/officeart/2005/8/layout/arrow5"/>
    <dgm:cxn modelId="{37DACF95-84D3-4646-8B4E-17B9F8B05A58}" type="presOf" srcId="{882EDAB4-10CD-4EB9-B24E-F5CFFE0C947E}" destId="{A14468CA-FB7C-4D2C-A533-9878D3CC4732}" srcOrd="0" destOrd="0" presId="urn:microsoft.com/office/officeart/2005/8/layout/arrow5"/>
    <dgm:cxn modelId="{71846CC4-E988-4077-8E7A-0BEA863AD9BE}" srcId="{D25D1902-D015-483A-872C-5633681E8598}" destId="{882EDAB4-10CD-4EB9-B24E-F5CFFE0C947E}" srcOrd="1" destOrd="0" parTransId="{073B24AC-AF02-4239-A4AD-1F255AF8F825}" sibTransId="{A3EF5EF8-7527-41CA-A9A2-8F47A7D901B9}"/>
    <dgm:cxn modelId="{DB7ACDEE-9B72-46C1-A6F8-E85324743E3B}" srcId="{D25D1902-D015-483A-872C-5633681E8598}" destId="{E7AF2FC3-FE01-43E3-861A-F27562612E56}" srcOrd="0" destOrd="0" parTransId="{6C5037A3-7CEE-4CF1-A5AA-67C699A4E1F3}" sibTransId="{7E65B765-93C8-4622-86D0-B6921559FDDF}"/>
    <dgm:cxn modelId="{CF2B9937-0E8C-457F-9257-327FDAB47C60}" type="presParOf" srcId="{51D9604B-ED25-4E6B-9BCE-D35B8ECC76DB}" destId="{0A9312AB-E3F4-49AF-B618-8C772C1A3016}" srcOrd="0" destOrd="0" presId="urn:microsoft.com/office/officeart/2005/8/layout/arrow5"/>
    <dgm:cxn modelId="{0ACE6EBF-2B9B-4A45-9575-BF66173CD2BD}" type="presParOf" srcId="{51D9604B-ED25-4E6B-9BCE-D35B8ECC76DB}" destId="{A14468CA-FB7C-4D2C-A533-9878D3CC473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7ACAC-A2EF-4B90-A1AA-E340B01D68C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7E7F519F-FB6E-44B5-8226-2D423AADA330}">
      <dgm:prSet phldrT="[Текст]" custT="1"/>
      <dgm:spPr/>
      <dgm:t>
        <a:bodyPr/>
        <a:lstStyle/>
        <a:p>
          <a:r>
            <a:rPr lang="ru-RU" sz="1400" dirty="0"/>
            <a:t>Поиск</a:t>
          </a:r>
        </a:p>
      </dgm:t>
    </dgm:pt>
    <dgm:pt modelId="{A2E0E778-9D75-4898-8133-E157944E7A98}" type="parTrans" cxnId="{569DFEF3-8B94-435D-961F-D887FB2E2D93}">
      <dgm:prSet/>
      <dgm:spPr/>
      <dgm:t>
        <a:bodyPr/>
        <a:lstStyle/>
        <a:p>
          <a:endParaRPr lang="ru-RU"/>
        </a:p>
      </dgm:t>
    </dgm:pt>
    <dgm:pt modelId="{D7D95EDA-4A29-440A-9688-4DF12509B90A}" type="sibTrans" cxnId="{569DFEF3-8B94-435D-961F-D887FB2E2D93}">
      <dgm:prSet/>
      <dgm:spPr/>
      <dgm:t>
        <a:bodyPr/>
        <a:lstStyle/>
        <a:p>
          <a:endParaRPr lang="ru-RU"/>
        </a:p>
      </dgm:t>
    </dgm:pt>
    <dgm:pt modelId="{0EB4A997-A31D-4AAF-9F2D-036F5B9EB1B3}">
      <dgm:prSet phldrT="[Текст]" custT="1"/>
      <dgm:spPr/>
      <dgm:t>
        <a:bodyPr/>
        <a:lstStyle/>
        <a:p>
          <a:r>
            <a:rPr lang="ru-RU" sz="1400" dirty="0"/>
            <a:t>Отбор</a:t>
          </a:r>
        </a:p>
      </dgm:t>
    </dgm:pt>
    <dgm:pt modelId="{C0657FEA-2DCB-4B93-8C8C-D34C1B2816EA}" type="parTrans" cxnId="{06BB6E8F-6BA2-4419-92B2-980BA481E964}">
      <dgm:prSet/>
      <dgm:spPr/>
      <dgm:t>
        <a:bodyPr/>
        <a:lstStyle/>
        <a:p>
          <a:endParaRPr lang="ru-RU"/>
        </a:p>
      </dgm:t>
    </dgm:pt>
    <dgm:pt modelId="{6FADABAF-76D2-4EFE-986F-AEF03C3EE574}" type="sibTrans" cxnId="{06BB6E8F-6BA2-4419-92B2-980BA481E964}">
      <dgm:prSet/>
      <dgm:spPr/>
      <dgm:t>
        <a:bodyPr/>
        <a:lstStyle/>
        <a:p>
          <a:endParaRPr lang="ru-RU"/>
        </a:p>
      </dgm:t>
    </dgm:pt>
    <dgm:pt modelId="{C96DC822-611E-4120-911D-A63C1D193AB1}">
      <dgm:prSet phldrT="[Текст]" custT="1"/>
      <dgm:spPr/>
      <dgm:t>
        <a:bodyPr/>
        <a:lstStyle/>
        <a:p>
          <a:r>
            <a:rPr lang="ru-RU" sz="1400" dirty="0"/>
            <a:t>Обработка</a:t>
          </a:r>
        </a:p>
      </dgm:t>
    </dgm:pt>
    <dgm:pt modelId="{25A48BA5-6FC2-412C-81B2-D808C2577FF2}" type="parTrans" cxnId="{1A354ED4-6CF8-4273-8021-082442012C02}">
      <dgm:prSet/>
      <dgm:spPr/>
      <dgm:t>
        <a:bodyPr/>
        <a:lstStyle/>
        <a:p>
          <a:endParaRPr lang="ru-RU"/>
        </a:p>
      </dgm:t>
    </dgm:pt>
    <dgm:pt modelId="{D4FC192F-A0E6-4294-9BAD-3DE68C42EA8D}" type="sibTrans" cxnId="{1A354ED4-6CF8-4273-8021-082442012C02}">
      <dgm:prSet/>
      <dgm:spPr/>
      <dgm:t>
        <a:bodyPr/>
        <a:lstStyle/>
        <a:p>
          <a:endParaRPr lang="ru-RU"/>
        </a:p>
      </dgm:t>
    </dgm:pt>
    <dgm:pt modelId="{D1CE31A4-0D36-4D99-AA9E-163CC80F7904}">
      <dgm:prSet custT="1"/>
      <dgm:spPr/>
      <dgm:t>
        <a:bodyPr/>
        <a:lstStyle/>
        <a:p>
          <a:r>
            <a:rPr lang="ru-RU" sz="1400" dirty="0"/>
            <a:t>Анализ</a:t>
          </a:r>
        </a:p>
      </dgm:t>
    </dgm:pt>
    <dgm:pt modelId="{60434140-68A0-48C3-BED2-F9BC1BB44FBA}" type="parTrans" cxnId="{14DDC177-9A4E-4E9A-8FF2-F22E6A5E3B23}">
      <dgm:prSet/>
      <dgm:spPr/>
      <dgm:t>
        <a:bodyPr/>
        <a:lstStyle/>
        <a:p>
          <a:endParaRPr lang="ru-RU"/>
        </a:p>
      </dgm:t>
    </dgm:pt>
    <dgm:pt modelId="{652DD4A3-7E2D-4C42-A343-A38BCBB399AC}" type="sibTrans" cxnId="{14DDC177-9A4E-4E9A-8FF2-F22E6A5E3B23}">
      <dgm:prSet/>
      <dgm:spPr/>
      <dgm:t>
        <a:bodyPr/>
        <a:lstStyle/>
        <a:p>
          <a:endParaRPr lang="ru-RU"/>
        </a:p>
      </dgm:t>
    </dgm:pt>
    <dgm:pt modelId="{9A09B05B-707F-4BF8-A490-8AA6CFB29A9C}">
      <dgm:prSet custT="1"/>
      <dgm:spPr/>
      <dgm:t>
        <a:bodyPr/>
        <a:lstStyle/>
        <a:p>
          <a:r>
            <a:rPr lang="ru-RU" sz="1400" dirty="0"/>
            <a:t>Применение</a:t>
          </a:r>
        </a:p>
      </dgm:t>
    </dgm:pt>
    <dgm:pt modelId="{06C9533C-07E4-40B8-92FB-48C1E3D8E082}" type="parTrans" cxnId="{F92D52EB-0511-4396-A79E-0120DEADDCD2}">
      <dgm:prSet/>
      <dgm:spPr/>
      <dgm:t>
        <a:bodyPr/>
        <a:lstStyle/>
        <a:p>
          <a:endParaRPr lang="ru-RU"/>
        </a:p>
      </dgm:t>
    </dgm:pt>
    <dgm:pt modelId="{87A4AF78-82DB-417D-8A80-EEB42F330647}" type="sibTrans" cxnId="{F92D52EB-0511-4396-A79E-0120DEADDCD2}">
      <dgm:prSet/>
      <dgm:spPr/>
      <dgm:t>
        <a:bodyPr/>
        <a:lstStyle/>
        <a:p>
          <a:endParaRPr lang="ru-RU"/>
        </a:p>
      </dgm:t>
    </dgm:pt>
    <dgm:pt modelId="{D9CA44C6-350E-4594-83B5-60D3626D525A}">
      <dgm:prSet custT="1"/>
      <dgm:spPr/>
      <dgm:t>
        <a:bodyPr/>
        <a:lstStyle/>
        <a:p>
          <a:r>
            <a:rPr lang="ru-RU" sz="1400" dirty="0" err="1"/>
            <a:t>Информ</a:t>
          </a:r>
          <a:r>
            <a:rPr lang="ru-RU" sz="1400" dirty="0"/>
            <a:t>. продукт</a:t>
          </a:r>
        </a:p>
      </dgm:t>
    </dgm:pt>
    <dgm:pt modelId="{C2432CB0-1C7A-4021-8D1D-AD136945419E}" type="parTrans" cxnId="{C363EEF6-3292-4099-B346-0715A254B565}">
      <dgm:prSet/>
      <dgm:spPr/>
      <dgm:t>
        <a:bodyPr/>
        <a:lstStyle/>
        <a:p>
          <a:endParaRPr lang="ru-RU"/>
        </a:p>
      </dgm:t>
    </dgm:pt>
    <dgm:pt modelId="{809D3F12-A033-4322-B2AB-D4D861CA8ED0}" type="sibTrans" cxnId="{C363EEF6-3292-4099-B346-0715A254B565}">
      <dgm:prSet/>
      <dgm:spPr/>
      <dgm:t>
        <a:bodyPr/>
        <a:lstStyle/>
        <a:p>
          <a:endParaRPr lang="ru-RU"/>
        </a:p>
      </dgm:t>
    </dgm:pt>
    <dgm:pt modelId="{8FBF8D05-6AE6-483B-9B13-EB59ABC45BB2}" type="pres">
      <dgm:prSet presAssocID="{AA17ACAC-A2EF-4B90-A1AA-E340B01D68C6}" presName="CompostProcess" presStyleCnt="0">
        <dgm:presLayoutVars>
          <dgm:dir/>
          <dgm:resizeHandles val="exact"/>
        </dgm:presLayoutVars>
      </dgm:prSet>
      <dgm:spPr/>
    </dgm:pt>
    <dgm:pt modelId="{EAD9456C-4289-4B9D-9DFA-991F5716D9EA}" type="pres">
      <dgm:prSet presAssocID="{AA17ACAC-A2EF-4B90-A1AA-E340B01D68C6}" presName="arrow" presStyleLbl="bgShp" presStyleIdx="0" presStyleCnt="1"/>
      <dgm:spPr/>
    </dgm:pt>
    <dgm:pt modelId="{D00B4838-0965-4876-BA87-2C175DD49A9F}" type="pres">
      <dgm:prSet presAssocID="{AA17ACAC-A2EF-4B90-A1AA-E340B01D68C6}" presName="linearProcess" presStyleCnt="0"/>
      <dgm:spPr/>
    </dgm:pt>
    <dgm:pt modelId="{34FC28BC-7A82-4961-93D6-C45875F73323}" type="pres">
      <dgm:prSet presAssocID="{7E7F519F-FB6E-44B5-8226-2D423AADA330}" presName="textNode" presStyleLbl="node1" presStyleIdx="0" presStyleCnt="6">
        <dgm:presLayoutVars>
          <dgm:bulletEnabled val="1"/>
        </dgm:presLayoutVars>
      </dgm:prSet>
      <dgm:spPr/>
    </dgm:pt>
    <dgm:pt modelId="{D2022D13-6625-41EF-88C6-F2509B2D59EB}" type="pres">
      <dgm:prSet presAssocID="{D7D95EDA-4A29-440A-9688-4DF12509B90A}" presName="sibTrans" presStyleCnt="0"/>
      <dgm:spPr/>
    </dgm:pt>
    <dgm:pt modelId="{1C5A88E8-7A37-4CFE-94DB-CF7D2F119F73}" type="pres">
      <dgm:prSet presAssocID="{0EB4A997-A31D-4AAF-9F2D-036F5B9EB1B3}" presName="textNode" presStyleLbl="node1" presStyleIdx="1" presStyleCnt="6">
        <dgm:presLayoutVars>
          <dgm:bulletEnabled val="1"/>
        </dgm:presLayoutVars>
      </dgm:prSet>
      <dgm:spPr/>
    </dgm:pt>
    <dgm:pt modelId="{A322EDAD-63E3-4187-847C-7850F0790373}" type="pres">
      <dgm:prSet presAssocID="{6FADABAF-76D2-4EFE-986F-AEF03C3EE574}" presName="sibTrans" presStyleCnt="0"/>
      <dgm:spPr/>
    </dgm:pt>
    <dgm:pt modelId="{31225529-772F-4FDC-ACE8-561657AC0DD3}" type="pres">
      <dgm:prSet presAssocID="{D1CE31A4-0D36-4D99-AA9E-163CC80F7904}" presName="textNode" presStyleLbl="node1" presStyleIdx="2" presStyleCnt="6">
        <dgm:presLayoutVars>
          <dgm:bulletEnabled val="1"/>
        </dgm:presLayoutVars>
      </dgm:prSet>
      <dgm:spPr/>
    </dgm:pt>
    <dgm:pt modelId="{82476423-2797-443E-A661-BE685C8183CF}" type="pres">
      <dgm:prSet presAssocID="{652DD4A3-7E2D-4C42-A343-A38BCBB399AC}" presName="sibTrans" presStyleCnt="0"/>
      <dgm:spPr/>
    </dgm:pt>
    <dgm:pt modelId="{B5B0B52B-54CF-4CB2-917E-A4A03ACC9C90}" type="pres">
      <dgm:prSet presAssocID="{C96DC822-611E-4120-911D-A63C1D193AB1}" presName="textNode" presStyleLbl="node1" presStyleIdx="3" presStyleCnt="6">
        <dgm:presLayoutVars>
          <dgm:bulletEnabled val="1"/>
        </dgm:presLayoutVars>
      </dgm:prSet>
      <dgm:spPr/>
    </dgm:pt>
    <dgm:pt modelId="{F84A61C7-7FCB-4E4D-8300-D0281FD5F111}" type="pres">
      <dgm:prSet presAssocID="{D4FC192F-A0E6-4294-9BAD-3DE68C42EA8D}" presName="sibTrans" presStyleCnt="0"/>
      <dgm:spPr/>
    </dgm:pt>
    <dgm:pt modelId="{19231D87-E609-4D3F-B312-BEDDFE95E48B}" type="pres">
      <dgm:prSet presAssocID="{9A09B05B-707F-4BF8-A490-8AA6CFB29A9C}" presName="textNode" presStyleLbl="node1" presStyleIdx="4" presStyleCnt="6">
        <dgm:presLayoutVars>
          <dgm:bulletEnabled val="1"/>
        </dgm:presLayoutVars>
      </dgm:prSet>
      <dgm:spPr/>
    </dgm:pt>
    <dgm:pt modelId="{1F757EEE-9FF9-4120-A370-E74A2925DD4E}" type="pres">
      <dgm:prSet presAssocID="{87A4AF78-82DB-417D-8A80-EEB42F330647}" presName="sibTrans" presStyleCnt="0"/>
      <dgm:spPr/>
    </dgm:pt>
    <dgm:pt modelId="{378D8394-3EDC-4440-BE8B-A58222D9C62C}" type="pres">
      <dgm:prSet presAssocID="{D9CA44C6-350E-4594-83B5-60D3626D525A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F0FE4E02-4E5B-47C9-B711-6992D36C2E92}" type="presOf" srcId="{D1CE31A4-0D36-4D99-AA9E-163CC80F7904}" destId="{31225529-772F-4FDC-ACE8-561657AC0DD3}" srcOrd="0" destOrd="0" presId="urn:microsoft.com/office/officeart/2005/8/layout/hProcess9"/>
    <dgm:cxn modelId="{0D4D8D19-2134-4D2C-8177-C2792A235FAF}" type="presOf" srcId="{D9CA44C6-350E-4594-83B5-60D3626D525A}" destId="{378D8394-3EDC-4440-BE8B-A58222D9C62C}" srcOrd="0" destOrd="0" presId="urn:microsoft.com/office/officeart/2005/8/layout/hProcess9"/>
    <dgm:cxn modelId="{E21D6B51-1E3E-4FE3-B3D9-BF154136FD47}" type="presOf" srcId="{9A09B05B-707F-4BF8-A490-8AA6CFB29A9C}" destId="{19231D87-E609-4D3F-B312-BEDDFE95E48B}" srcOrd="0" destOrd="0" presId="urn:microsoft.com/office/officeart/2005/8/layout/hProcess9"/>
    <dgm:cxn modelId="{F5ED1A53-0C54-4094-8EFC-F4ACEAB2D591}" type="presOf" srcId="{AA17ACAC-A2EF-4B90-A1AA-E340B01D68C6}" destId="{8FBF8D05-6AE6-483B-9B13-EB59ABC45BB2}" srcOrd="0" destOrd="0" presId="urn:microsoft.com/office/officeart/2005/8/layout/hProcess9"/>
    <dgm:cxn modelId="{14DDC177-9A4E-4E9A-8FF2-F22E6A5E3B23}" srcId="{AA17ACAC-A2EF-4B90-A1AA-E340B01D68C6}" destId="{D1CE31A4-0D36-4D99-AA9E-163CC80F7904}" srcOrd="2" destOrd="0" parTransId="{60434140-68A0-48C3-BED2-F9BC1BB44FBA}" sibTransId="{652DD4A3-7E2D-4C42-A343-A38BCBB399AC}"/>
    <dgm:cxn modelId="{06BB6E8F-6BA2-4419-92B2-980BA481E964}" srcId="{AA17ACAC-A2EF-4B90-A1AA-E340B01D68C6}" destId="{0EB4A997-A31D-4AAF-9F2D-036F5B9EB1B3}" srcOrd="1" destOrd="0" parTransId="{C0657FEA-2DCB-4B93-8C8C-D34C1B2816EA}" sibTransId="{6FADABAF-76D2-4EFE-986F-AEF03C3EE574}"/>
    <dgm:cxn modelId="{246139A3-2A50-4E63-B163-37EE06065416}" type="presOf" srcId="{7E7F519F-FB6E-44B5-8226-2D423AADA330}" destId="{34FC28BC-7A82-4961-93D6-C45875F73323}" srcOrd="0" destOrd="0" presId="urn:microsoft.com/office/officeart/2005/8/layout/hProcess9"/>
    <dgm:cxn modelId="{BE19B0AB-96FB-494B-8641-E2C98E7BAFC0}" type="presOf" srcId="{C96DC822-611E-4120-911D-A63C1D193AB1}" destId="{B5B0B52B-54CF-4CB2-917E-A4A03ACC9C90}" srcOrd="0" destOrd="0" presId="urn:microsoft.com/office/officeart/2005/8/layout/hProcess9"/>
    <dgm:cxn modelId="{9F345BBA-CA33-43BA-BF07-0E1C3AE9AE76}" type="presOf" srcId="{0EB4A997-A31D-4AAF-9F2D-036F5B9EB1B3}" destId="{1C5A88E8-7A37-4CFE-94DB-CF7D2F119F73}" srcOrd="0" destOrd="0" presId="urn:microsoft.com/office/officeart/2005/8/layout/hProcess9"/>
    <dgm:cxn modelId="{1A354ED4-6CF8-4273-8021-082442012C02}" srcId="{AA17ACAC-A2EF-4B90-A1AA-E340B01D68C6}" destId="{C96DC822-611E-4120-911D-A63C1D193AB1}" srcOrd="3" destOrd="0" parTransId="{25A48BA5-6FC2-412C-81B2-D808C2577FF2}" sibTransId="{D4FC192F-A0E6-4294-9BAD-3DE68C42EA8D}"/>
    <dgm:cxn modelId="{F92D52EB-0511-4396-A79E-0120DEADDCD2}" srcId="{AA17ACAC-A2EF-4B90-A1AA-E340B01D68C6}" destId="{9A09B05B-707F-4BF8-A490-8AA6CFB29A9C}" srcOrd="4" destOrd="0" parTransId="{06C9533C-07E4-40B8-92FB-48C1E3D8E082}" sibTransId="{87A4AF78-82DB-417D-8A80-EEB42F330647}"/>
    <dgm:cxn modelId="{569DFEF3-8B94-435D-961F-D887FB2E2D93}" srcId="{AA17ACAC-A2EF-4B90-A1AA-E340B01D68C6}" destId="{7E7F519F-FB6E-44B5-8226-2D423AADA330}" srcOrd="0" destOrd="0" parTransId="{A2E0E778-9D75-4898-8133-E157944E7A98}" sibTransId="{D7D95EDA-4A29-440A-9688-4DF12509B90A}"/>
    <dgm:cxn modelId="{C363EEF6-3292-4099-B346-0715A254B565}" srcId="{AA17ACAC-A2EF-4B90-A1AA-E340B01D68C6}" destId="{D9CA44C6-350E-4594-83B5-60D3626D525A}" srcOrd="5" destOrd="0" parTransId="{C2432CB0-1C7A-4021-8D1D-AD136945419E}" sibTransId="{809D3F12-A033-4322-B2AB-D4D861CA8ED0}"/>
    <dgm:cxn modelId="{9C550048-0172-4007-A0DD-E936FBBADAF7}" type="presParOf" srcId="{8FBF8D05-6AE6-483B-9B13-EB59ABC45BB2}" destId="{EAD9456C-4289-4B9D-9DFA-991F5716D9EA}" srcOrd="0" destOrd="0" presId="urn:microsoft.com/office/officeart/2005/8/layout/hProcess9"/>
    <dgm:cxn modelId="{FF967F5F-DFB0-44B6-9ACA-344C9072908C}" type="presParOf" srcId="{8FBF8D05-6AE6-483B-9B13-EB59ABC45BB2}" destId="{D00B4838-0965-4876-BA87-2C175DD49A9F}" srcOrd="1" destOrd="0" presId="urn:microsoft.com/office/officeart/2005/8/layout/hProcess9"/>
    <dgm:cxn modelId="{8AFE5275-3CDE-41A0-A0EE-484759690FAC}" type="presParOf" srcId="{D00B4838-0965-4876-BA87-2C175DD49A9F}" destId="{34FC28BC-7A82-4961-93D6-C45875F73323}" srcOrd="0" destOrd="0" presId="urn:microsoft.com/office/officeart/2005/8/layout/hProcess9"/>
    <dgm:cxn modelId="{D8987340-B8BD-4CBA-B448-619EBC82756A}" type="presParOf" srcId="{D00B4838-0965-4876-BA87-2C175DD49A9F}" destId="{D2022D13-6625-41EF-88C6-F2509B2D59EB}" srcOrd="1" destOrd="0" presId="urn:microsoft.com/office/officeart/2005/8/layout/hProcess9"/>
    <dgm:cxn modelId="{12537442-3CBD-4834-B215-24062A6464A2}" type="presParOf" srcId="{D00B4838-0965-4876-BA87-2C175DD49A9F}" destId="{1C5A88E8-7A37-4CFE-94DB-CF7D2F119F73}" srcOrd="2" destOrd="0" presId="urn:microsoft.com/office/officeart/2005/8/layout/hProcess9"/>
    <dgm:cxn modelId="{2755F80E-98B8-446B-8A58-A13D26012317}" type="presParOf" srcId="{D00B4838-0965-4876-BA87-2C175DD49A9F}" destId="{A322EDAD-63E3-4187-847C-7850F0790373}" srcOrd="3" destOrd="0" presId="urn:microsoft.com/office/officeart/2005/8/layout/hProcess9"/>
    <dgm:cxn modelId="{3C76A790-CB6C-4B06-A590-9655E4D6899B}" type="presParOf" srcId="{D00B4838-0965-4876-BA87-2C175DD49A9F}" destId="{31225529-772F-4FDC-ACE8-561657AC0DD3}" srcOrd="4" destOrd="0" presId="urn:microsoft.com/office/officeart/2005/8/layout/hProcess9"/>
    <dgm:cxn modelId="{9C91A460-E3A1-4032-9707-8D7E2EE8076E}" type="presParOf" srcId="{D00B4838-0965-4876-BA87-2C175DD49A9F}" destId="{82476423-2797-443E-A661-BE685C8183CF}" srcOrd="5" destOrd="0" presId="urn:microsoft.com/office/officeart/2005/8/layout/hProcess9"/>
    <dgm:cxn modelId="{1524FE6D-C687-41AE-B66C-6662D5A8F005}" type="presParOf" srcId="{D00B4838-0965-4876-BA87-2C175DD49A9F}" destId="{B5B0B52B-54CF-4CB2-917E-A4A03ACC9C90}" srcOrd="6" destOrd="0" presId="urn:microsoft.com/office/officeart/2005/8/layout/hProcess9"/>
    <dgm:cxn modelId="{AE5C5C92-8548-4D2E-A4CD-44FCFC0ECD18}" type="presParOf" srcId="{D00B4838-0965-4876-BA87-2C175DD49A9F}" destId="{F84A61C7-7FCB-4E4D-8300-D0281FD5F111}" srcOrd="7" destOrd="0" presId="urn:microsoft.com/office/officeart/2005/8/layout/hProcess9"/>
    <dgm:cxn modelId="{EE7E28D4-DC04-475A-ABFD-D4FE108E941B}" type="presParOf" srcId="{D00B4838-0965-4876-BA87-2C175DD49A9F}" destId="{19231D87-E609-4D3F-B312-BEDDFE95E48B}" srcOrd="8" destOrd="0" presId="urn:microsoft.com/office/officeart/2005/8/layout/hProcess9"/>
    <dgm:cxn modelId="{65E3D565-E84F-45E4-9462-0878CA8F07BF}" type="presParOf" srcId="{D00B4838-0965-4876-BA87-2C175DD49A9F}" destId="{1F757EEE-9FF9-4120-A370-E74A2925DD4E}" srcOrd="9" destOrd="0" presId="urn:microsoft.com/office/officeart/2005/8/layout/hProcess9"/>
    <dgm:cxn modelId="{F3F5E789-573A-41B3-B1B7-D9337407FDE5}" type="presParOf" srcId="{D00B4838-0965-4876-BA87-2C175DD49A9F}" destId="{378D8394-3EDC-4440-BE8B-A58222D9C6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21FCD-E5F5-4720-A82D-C69B32F6A8B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49F35A-6BDC-4DD8-96A3-DF9899C609AB}">
      <dgm:prSet phldrT="[Текст]" custT="1"/>
      <dgm:spPr/>
      <dgm:t>
        <a:bodyPr/>
        <a:lstStyle/>
        <a:p>
          <a:r>
            <a:rPr lang="ru-RU" sz="2000" dirty="0"/>
            <a:t>Работа со всем информационным потоком: внутренняя и внешняя среда</a:t>
          </a:r>
        </a:p>
      </dgm:t>
    </dgm:pt>
    <dgm:pt modelId="{1FBE6C1F-2F6A-4D9A-B299-BE1158F0146B}" type="parTrans" cxnId="{6AD6B534-47D9-47CB-8368-35945B668DED}">
      <dgm:prSet/>
      <dgm:spPr/>
      <dgm:t>
        <a:bodyPr/>
        <a:lstStyle/>
        <a:p>
          <a:endParaRPr lang="ru-RU" sz="2000"/>
        </a:p>
      </dgm:t>
    </dgm:pt>
    <dgm:pt modelId="{739CCDDF-AF70-4257-8B54-AC69E3563662}" type="sibTrans" cxnId="{6AD6B534-47D9-47CB-8368-35945B668DED}">
      <dgm:prSet/>
      <dgm:spPr/>
      <dgm:t>
        <a:bodyPr/>
        <a:lstStyle/>
        <a:p>
          <a:endParaRPr lang="ru-RU" sz="2000"/>
        </a:p>
      </dgm:t>
    </dgm:pt>
    <dgm:pt modelId="{D430F537-B044-4548-9240-A9E513358B8D}">
      <dgm:prSet phldrT="[Текст]" custT="1"/>
      <dgm:spPr/>
      <dgm:t>
        <a:bodyPr/>
        <a:lstStyle/>
        <a:p>
          <a:r>
            <a:rPr lang="ru-RU" sz="2000" dirty="0"/>
            <a:t>Работа с явными и неявными знаниями</a:t>
          </a:r>
        </a:p>
      </dgm:t>
    </dgm:pt>
    <dgm:pt modelId="{1BC0D258-77F5-411B-8F66-F961D7CBC288}" type="parTrans" cxnId="{6E1EBBC7-8CAB-4B20-BF82-500D1A76332D}">
      <dgm:prSet/>
      <dgm:spPr/>
      <dgm:t>
        <a:bodyPr/>
        <a:lstStyle/>
        <a:p>
          <a:endParaRPr lang="ru-RU" sz="2000"/>
        </a:p>
      </dgm:t>
    </dgm:pt>
    <dgm:pt modelId="{A899FDB2-5F25-4E33-8971-2777F24C465B}" type="sibTrans" cxnId="{6E1EBBC7-8CAB-4B20-BF82-500D1A76332D}">
      <dgm:prSet/>
      <dgm:spPr/>
      <dgm:t>
        <a:bodyPr/>
        <a:lstStyle/>
        <a:p>
          <a:endParaRPr lang="ru-RU" sz="2000"/>
        </a:p>
      </dgm:t>
    </dgm:pt>
    <dgm:pt modelId="{2A07ADBD-3FBC-4554-89E2-9F26FAB2F739}">
      <dgm:prSet custT="1"/>
      <dgm:spPr/>
      <dgm:t>
        <a:bodyPr/>
        <a:lstStyle/>
        <a:p>
          <a:r>
            <a:rPr lang="ru-RU" sz="2000" dirty="0"/>
            <a:t>Не фрагментарные знания и навыки, а системный подход</a:t>
          </a:r>
        </a:p>
      </dgm:t>
    </dgm:pt>
    <dgm:pt modelId="{BEFAE6D9-C950-4BCC-AF9A-08D812811AF0}" type="parTrans" cxnId="{CE0FA524-3ADE-41E2-900F-86E8021DDE1B}">
      <dgm:prSet/>
      <dgm:spPr/>
      <dgm:t>
        <a:bodyPr/>
        <a:lstStyle/>
        <a:p>
          <a:endParaRPr lang="ru-RU" sz="2000"/>
        </a:p>
      </dgm:t>
    </dgm:pt>
    <dgm:pt modelId="{D8FE3C90-9799-4354-8B10-966A52986641}" type="sibTrans" cxnId="{CE0FA524-3ADE-41E2-900F-86E8021DDE1B}">
      <dgm:prSet/>
      <dgm:spPr/>
      <dgm:t>
        <a:bodyPr/>
        <a:lstStyle/>
        <a:p>
          <a:endParaRPr lang="ru-RU" sz="2000"/>
        </a:p>
      </dgm:t>
    </dgm:pt>
    <dgm:pt modelId="{0BB755AA-6B92-48F2-B095-FB3377B5D213}" type="pres">
      <dgm:prSet presAssocID="{29121FCD-E5F5-4720-A82D-C69B32F6A8B2}" presName="linear" presStyleCnt="0">
        <dgm:presLayoutVars>
          <dgm:dir/>
          <dgm:animLvl val="lvl"/>
          <dgm:resizeHandles val="exact"/>
        </dgm:presLayoutVars>
      </dgm:prSet>
      <dgm:spPr/>
    </dgm:pt>
    <dgm:pt modelId="{41F54399-4CC9-48E4-8E86-DE4932FEA9C2}" type="pres">
      <dgm:prSet presAssocID="{2A07ADBD-3FBC-4554-89E2-9F26FAB2F739}" presName="parentLin" presStyleCnt="0"/>
      <dgm:spPr/>
    </dgm:pt>
    <dgm:pt modelId="{43B1D558-D8B6-47B8-B2C4-C0F878103DAF}" type="pres">
      <dgm:prSet presAssocID="{2A07ADBD-3FBC-4554-89E2-9F26FAB2F739}" presName="parentLeftMargin" presStyleLbl="node1" presStyleIdx="0" presStyleCnt="3"/>
      <dgm:spPr/>
    </dgm:pt>
    <dgm:pt modelId="{E1AD5156-7460-4BDD-841E-477D7C4C7E13}" type="pres">
      <dgm:prSet presAssocID="{2A07ADBD-3FBC-4554-89E2-9F26FAB2F7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711579-A3C4-4098-81A5-622F3CAFABD8}" type="pres">
      <dgm:prSet presAssocID="{2A07ADBD-3FBC-4554-89E2-9F26FAB2F739}" presName="negativeSpace" presStyleCnt="0"/>
      <dgm:spPr/>
    </dgm:pt>
    <dgm:pt modelId="{5CC01AC8-1DEB-4B09-90BE-A5D14253482B}" type="pres">
      <dgm:prSet presAssocID="{2A07ADBD-3FBC-4554-89E2-9F26FAB2F739}" presName="childText" presStyleLbl="conFgAcc1" presStyleIdx="0" presStyleCnt="3">
        <dgm:presLayoutVars>
          <dgm:bulletEnabled val="1"/>
        </dgm:presLayoutVars>
      </dgm:prSet>
      <dgm:spPr/>
    </dgm:pt>
    <dgm:pt modelId="{9B3D848B-0FAD-4052-8524-92FA307C93EA}" type="pres">
      <dgm:prSet presAssocID="{D8FE3C90-9799-4354-8B10-966A52986641}" presName="spaceBetweenRectangles" presStyleCnt="0"/>
      <dgm:spPr/>
    </dgm:pt>
    <dgm:pt modelId="{B3088CAA-ED30-4748-8C4A-3CFECF0291A1}" type="pres">
      <dgm:prSet presAssocID="{1349F35A-6BDC-4DD8-96A3-DF9899C609AB}" presName="parentLin" presStyleCnt="0"/>
      <dgm:spPr/>
    </dgm:pt>
    <dgm:pt modelId="{F199B2E6-D3D1-4939-95B5-3CCA0BFE3E8A}" type="pres">
      <dgm:prSet presAssocID="{1349F35A-6BDC-4DD8-96A3-DF9899C609AB}" presName="parentLeftMargin" presStyleLbl="node1" presStyleIdx="0" presStyleCnt="3"/>
      <dgm:spPr/>
    </dgm:pt>
    <dgm:pt modelId="{4371A0DC-C4A0-499D-9C18-C4A254088F3C}" type="pres">
      <dgm:prSet presAssocID="{1349F35A-6BDC-4DD8-96A3-DF9899C609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2118E8-70F5-4064-85FD-62DA180D54E9}" type="pres">
      <dgm:prSet presAssocID="{1349F35A-6BDC-4DD8-96A3-DF9899C609AB}" presName="negativeSpace" presStyleCnt="0"/>
      <dgm:spPr/>
    </dgm:pt>
    <dgm:pt modelId="{6DA2FA30-0F7D-4A24-AA5F-FC70DC6DFD2B}" type="pres">
      <dgm:prSet presAssocID="{1349F35A-6BDC-4DD8-96A3-DF9899C609AB}" presName="childText" presStyleLbl="conFgAcc1" presStyleIdx="1" presStyleCnt="3">
        <dgm:presLayoutVars>
          <dgm:bulletEnabled val="1"/>
        </dgm:presLayoutVars>
      </dgm:prSet>
      <dgm:spPr/>
    </dgm:pt>
    <dgm:pt modelId="{4428958C-BA3D-4C26-9A1F-F1BF5B3E3AF7}" type="pres">
      <dgm:prSet presAssocID="{739CCDDF-AF70-4257-8B54-AC69E3563662}" presName="spaceBetweenRectangles" presStyleCnt="0"/>
      <dgm:spPr/>
    </dgm:pt>
    <dgm:pt modelId="{18DC12F1-D73A-45D3-A9FE-630080B0CC9E}" type="pres">
      <dgm:prSet presAssocID="{D430F537-B044-4548-9240-A9E513358B8D}" presName="parentLin" presStyleCnt="0"/>
      <dgm:spPr/>
    </dgm:pt>
    <dgm:pt modelId="{D2F1F50D-FCAE-4C13-9A57-FA53205B4ACD}" type="pres">
      <dgm:prSet presAssocID="{D430F537-B044-4548-9240-A9E513358B8D}" presName="parentLeftMargin" presStyleLbl="node1" presStyleIdx="1" presStyleCnt="3"/>
      <dgm:spPr/>
    </dgm:pt>
    <dgm:pt modelId="{E2CC1681-2A06-4CCA-8EC7-5320C59CF3A1}" type="pres">
      <dgm:prSet presAssocID="{D430F537-B044-4548-9240-A9E513358B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557A60-821E-4209-B323-14FB275BB85F}" type="pres">
      <dgm:prSet presAssocID="{D430F537-B044-4548-9240-A9E513358B8D}" presName="negativeSpace" presStyleCnt="0"/>
      <dgm:spPr/>
    </dgm:pt>
    <dgm:pt modelId="{ABC39C11-0E6D-46D3-899A-6316921B97A0}" type="pres">
      <dgm:prSet presAssocID="{D430F537-B044-4548-9240-A9E513358B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0FA524-3ADE-41E2-900F-86E8021DDE1B}" srcId="{29121FCD-E5F5-4720-A82D-C69B32F6A8B2}" destId="{2A07ADBD-3FBC-4554-89E2-9F26FAB2F739}" srcOrd="0" destOrd="0" parTransId="{BEFAE6D9-C950-4BCC-AF9A-08D812811AF0}" sibTransId="{D8FE3C90-9799-4354-8B10-966A52986641}"/>
    <dgm:cxn modelId="{6AD6B534-47D9-47CB-8368-35945B668DED}" srcId="{29121FCD-E5F5-4720-A82D-C69B32F6A8B2}" destId="{1349F35A-6BDC-4DD8-96A3-DF9899C609AB}" srcOrd="1" destOrd="0" parTransId="{1FBE6C1F-2F6A-4D9A-B299-BE1158F0146B}" sibTransId="{739CCDDF-AF70-4257-8B54-AC69E3563662}"/>
    <dgm:cxn modelId="{0601B961-2DEA-4549-B60F-0AA1A4ACD795}" type="presOf" srcId="{D430F537-B044-4548-9240-A9E513358B8D}" destId="{E2CC1681-2A06-4CCA-8EC7-5320C59CF3A1}" srcOrd="1" destOrd="0" presId="urn:microsoft.com/office/officeart/2005/8/layout/list1"/>
    <dgm:cxn modelId="{192CBF62-D959-4A09-B03A-AE3B44F58EDD}" type="presOf" srcId="{D430F537-B044-4548-9240-A9E513358B8D}" destId="{D2F1F50D-FCAE-4C13-9A57-FA53205B4ACD}" srcOrd="0" destOrd="0" presId="urn:microsoft.com/office/officeart/2005/8/layout/list1"/>
    <dgm:cxn modelId="{C557FF80-EEE6-4264-B44A-92337164D1D1}" type="presOf" srcId="{2A07ADBD-3FBC-4554-89E2-9F26FAB2F739}" destId="{E1AD5156-7460-4BDD-841E-477D7C4C7E13}" srcOrd="1" destOrd="0" presId="urn:microsoft.com/office/officeart/2005/8/layout/list1"/>
    <dgm:cxn modelId="{84FF95AC-5B80-41AA-A8C2-8D12337755EA}" type="presOf" srcId="{1349F35A-6BDC-4DD8-96A3-DF9899C609AB}" destId="{4371A0DC-C4A0-499D-9C18-C4A254088F3C}" srcOrd="1" destOrd="0" presId="urn:microsoft.com/office/officeart/2005/8/layout/list1"/>
    <dgm:cxn modelId="{0860BFC1-DBFE-4DC4-BE41-7665CC6D8518}" type="presOf" srcId="{2A07ADBD-3FBC-4554-89E2-9F26FAB2F739}" destId="{43B1D558-D8B6-47B8-B2C4-C0F878103DAF}" srcOrd="0" destOrd="0" presId="urn:microsoft.com/office/officeart/2005/8/layout/list1"/>
    <dgm:cxn modelId="{6E1EBBC7-8CAB-4B20-BF82-500D1A76332D}" srcId="{29121FCD-E5F5-4720-A82D-C69B32F6A8B2}" destId="{D430F537-B044-4548-9240-A9E513358B8D}" srcOrd="2" destOrd="0" parTransId="{1BC0D258-77F5-411B-8F66-F961D7CBC288}" sibTransId="{A899FDB2-5F25-4E33-8971-2777F24C465B}"/>
    <dgm:cxn modelId="{5F2844D4-C665-4ACE-85B7-CFCFD512B701}" type="presOf" srcId="{29121FCD-E5F5-4720-A82D-C69B32F6A8B2}" destId="{0BB755AA-6B92-48F2-B095-FB3377B5D213}" srcOrd="0" destOrd="0" presId="urn:microsoft.com/office/officeart/2005/8/layout/list1"/>
    <dgm:cxn modelId="{945320EE-17EA-4B5D-B9DD-909F09E004C8}" type="presOf" srcId="{1349F35A-6BDC-4DD8-96A3-DF9899C609AB}" destId="{F199B2E6-D3D1-4939-95B5-3CCA0BFE3E8A}" srcOrd="0" destOrd="0" presId="urn:microsoft.com/office/officeart/2005/8/layout/list1"/>
    <dgm:cxn modelId="{8744E4A4-23FB-48FF-88C3-20A7C8638F4B}" type="presParOf" srcId="{0BB755AA-6B92-48F2-B095-FB3377B5D213}" destId="{41F54399-4CC9-48E4-8E86-DE4932FEA9C2}" srcOrd="0" destOrd="0" presId="urn:microsoft.com/office/officeart/2005/8/layout/list1"/>
    <dgm:cxn modelId="{EEE68C2D-7E5C-4661-A4B6-02C2693E1032}" type="presParOf" srcId="{41F54399-4CC9-48E4-8E86-DE4932FEA9C2}" destId="{43B1D558-D8B6-47B8-B2C4-C0F878103DAF}" srcOrd="0" destOrd="0" presId="urn:microsoft.com/office/officeart/2005/8/layout/list1"/>
    <dgm:cxn modelId="{446C599C-2205-4FFB-B3D2-E0C9EBE95651}" type="presParOf" srcId="{41F54399-4CC9-48E4-8E86-DE4932FEA9C2}" destId="{E1AD5156-7460-4BDD-841E-477D7C4C7E13}" srcOrd="1" destOrd="0" presId="urn:microsoft.com/office/officeart/2005/8/layout/list1"/>
    <dgm:cxn modelId="{816C7360-49AD-4AAC-AF00-695C0F3F575B}" type="presParOf" srcId="{0BB755AA-6B92-48F2-B095-FB3377B5D213}" destId="{94711579-A3C4-4098-81A5-622F3CAFABD8}" srcOrd="1" destOrd="0" presId="urn:microsoft.com/office/officeart/2005/8/layout/list1"/>
    <dgm:cxn modelId="{989B37F7-5D61-4E18-A96D-DBB768BF948E}" type="presParOf" srcId="{0BB755AA-6B92-48F2-B095-FB3377B5D213}" destId="{5CC01AC8-1DEB-4B09-90BE-A5D14253482B}" srcOrd="2" destOrd="0" presId="urn:microsoft.com/office/officeart/2005/8/layout/list1"/>
    <dgm:cxn modelId="{6163A531-3D60-494C-89A5-606721216B90}" type="presParOf" srcId="{0BB755AA-6B92-48F2-B095-FB3377B5D213}" destId="{9B3D848B-0FAD-4052-8524-92FA307C93EA}" srcOrd="3" destOrd="0" presId="urn:microsoft.com/office/officeart/2005/8/layout/list1"/>
    <dgm:cxn modelId="{9F448152-ECC1-4A31-99EA-4B359FC06835}" type="presParOf" srcId="{0BB755AA-6B92-48F2-B095-FB3377B5D213}" destId="{B3088CAA-ED30-4748-8C4A-3CFECF0291A1}" srcOrd="4" destOrd="0" presId="urn:microsoft.com/office/officeart/2005/8/layout/list1"/>
    <dgm:cxn modelId="{BF2AAF6A-C214-4C97-BDC2-F8B5CC628603}" type="presParOf" srcId="{B3088CAA-ED30-4748-8C4A-3CFECF0291A1}" destId="{F199B2E6-D3D1-4939-95B5-3CCA0BFE3E8A}" srcOrd="0" destOrd="0" presId="urn:microsoft.com/office/officeart/2005/8/layout/list1"/>
    <dgm:cxn modelId="{CCED0667-2762-4313-B67F-9880A72BF81C}" type="presParOf" srcId="{B3088CAA-ED30-4748-8C4A-3CFECF0291A1}" destId="{4371A0DC-C4A0-499D-9C18-C4A254088F3C}" srcOrd="1" destOrd="0" presId="urn:microsoft.com/office/officeart/2005/8/layout/list1"/>
    <dgm:cxn modelId="{406452E4-0925-4D55-978C-6706C4CA822D}" type="presParOf" srcId="{0BB755AA-6B92-48F2-B095-FB3377B5D213}" destId="{DE2118E8-70F5-4064-85FD-62DA180D54E9}" srcOrd="5" destOrd="0" presId="urn:microsoft.com/office/officeart/2005/8/layout/list1"/>
    <dgm:cxn modelId="{E8EF3C6A-3D3B-458C-AF7B-82732778BEF8}" type="presParOf" srcId="{0BB755AA-6B92-48F2-B095-FB3377B5D213}" destId="{6DA2FA30-0F7D-4A24-AA5F-FC70DC6DFD2B}" srcOrd="6" destOrd="0" presId="urn:microsoft.com/office/officeart/2005/8/layout/list1"/>
    <dgm:cxn modelId="{DB04BB10-BE66-43C4-8168-618C28632159}" type="presParOf" srcId="{0BB755AA-6B92-48F2-B095-FB3377B5D213}" destId="{4428958C-BA3D-4C26-9A1F-F1BF5B3E3AF7}" srcOrd="7" destOrd="0" presId="urn:microsoft.com/office/officeart/2005/8/layout/list1"/>
    <dgm:cxn modelId="{9893FB50-6EF4-47CE-854C-8CB434AFA254}" type="presParOf" srcId="{0BB755AA-6B92-48F2-B095-FB3377B5D213}" destId="{18DC12F1-D73A-45D3-A9FE-630080B0CC9E}" srcOrd="8" destOrd="0" presId="urn:microsoft.com/office/officeart/2005/8/layout/list1"/>
    <dgm:cxn modelId="{0687FC68-D09E-45FC-89A8-7B53D7CD0D7D}" type="presParOf" srcId="{18DC12F1-D73A-45D3-A9FE-630080B0CC9E}" destId="{D2F1F50D-FCAE-4C13-9A57-FA53205B4ACD}" srcOrd="0" destOrd="0" presId="urn:microsoft.com/office/officeart/2005/8/layout/list1"/>
    <dgm:cxn modelId="{4A4D9C90-9A84-481A-A63F-5A2B82C5B2C2}" type="presParOf" srcId="{18DC12F1-D73A-45D3-A9FE-630080B0CC9E}" destId="{E2CC1681-2A06-4CCA-8EC7-5320C59CF3A1}" srcOrd="1" destOrd="0" presId="urn:microsoft.com/office/officeart/2005/8/layout/list1"/>
    <dgm:cxn modelId="{0609528A-0FC9-4FFE-A914-5BFE83D4BEE5}" type="presParOf" srcId="{0BB755AA-6B92-48F2-B095-FB3377B5D213}" destId="{36557A60-821E-4209-B323-14FB275BB85F}" srcOrd="9" destOrd="0" presId="urn:microsoft.com/office/officeart/2005/8/layout/list1"/>
    <dgm:cxn modelId="{CC1871C9-61D2-4CC9-BD0F-A25C3D243B6C}" type="presParOf" srcId="{0BB755AA-6B92-48F2-B095-FB3377B5D213}" destId="{ABC39C11-0E6D-46D3-899A-6316921B97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3E383-357A-41CD-878A-82E3B2A420E1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C758DD-41A7-425A-A4E3-5550E8AEFF15}">
      <dgm:prSet phldrT="[Текст]"/>
      <dgm:spPr/>
      <dgm:t>
        <a:bodyPr/>
        <a:lstStyle/>
        <a:p>
          <a:r>
            <a:rPr lang="ru-RU" b="1" u="sng" dirty="0"/>
            <a:t>Социализация: </a:t>
          </a:r>
          <a:r>
            <a:rPr lang="ru-RU" dirty="0"/>
            <a:t>групповое обсуждение, обмен мнениями, подведение к  проблематике Н-Н</a:t>
          </a:r>
        </a:p>
      </dgm:t>
    </dgm:pt>
    <dgm:pt modelId="{DFF2B664-776C-4D8A-A7A8-47D418DDF3DA}" type="parTrans" cxnId="{9787430B-9DD3-4B51-B5C3-76465449120C}">
      <dgm:prSet/>
      <dgm:spPr/>
      <dgm:t>
        <a:bodyPr/>
        <a:lstStyle/>
        <a:p>
          <a:endParaRPr lang="ru-RU"/>
        </a:p>
      </dgm:t>
    </dgm:pt>
    <dgm:pt modelId="{C2991E9E-F2E6-4861-BDE7-899864FFAB30}" type="sibTrans" cxnId="{9787430B-9DD3-4B51-B5C3-76465449120C}">
      <dgm:prSet/>
      <dgm:spPr/>
      <dgm:t>
        <a:bodyPr/>
        <a:lstStyle/>
        <a:p>
          <a:endParaRPr lang="ru-RU"/>
        </a:p>
      </dgm:t>
    </dgm:pt>
    <dgm:pt modelId="{B74E0D85-4532-47CA-9801-0F56B7E525CD}">
      <dgm:prSet phldrT="[Текст]"/>
      <dgm:spPr/>
      <dgm:t>
        <a:bodyPr/>
        <a:lstStyle/>
        <a:p>
          <a:r>
            <a:rPr lang="ru-RU" b="1" u="sng" dirty="0"/>
            <a:t>Экстернализация: </a:t>
          </a:r>
          <a:r>
            <a:rPr lang="ru-RU" dirty="0"/>
            <a:t>постановка проблемы,  концепция, гипотеза исследования, задание Н-Я</a:t>
          </a:r>
        </a:p>
      </dgm:t>
    </dgm:pt>
    <dgm:pt modelId="{E0578210-A2A3-41EF-865D-83524F20F060}" type="parTrans" cxnId="{AEC471E3-0342-4126-9210-7822A8940F1B}">
      <dgm:prSet/>
      <dgm:spPr/>
      <dgm:t>
        <a:bodyPr/>
        <a:lstStyle/>
        <a:p>
          <a:endParaRPr lang="ru-RU"/>
        </a:p>
      </dgm:t>
    </dgm:pt>
    <dgm:pt modelId="{EB442844-59AA-4EB1-B386-F2379CB63633}" type="sibTrans" cxnId="{AEC471E3-0342-4126-9210-7822A8940F1B}">
      <dgm:prSet/>
      <dgm:spPr/>
      <dgm:t>
        <a:bodyPr/>
        <a:lstStyle/>
        <a:p>
          <a:endParaRPr lang="ru-RU"/>
        </a:p>
      </dgm:t>
    </dgm:pt>
    <dgm:pt modelId="{1650096B-25E9-4C7E-BA7E-0EB54983FD64}">
      <dgm:prSet phldrT="[Текст]"/>
      <dgm:spPr/>
      <dgm:t>
        <a:bodyPr/>
        <a:lstStyle/>
        <a:p>
          <a:r>
            <a:rPr lang="ru-RU" b="1" u="sng" dirty="0"/>
            <a:t>Интернализация: </a:t>
          </a:r>
          <a:r>
            <a:rPr lang="ru-RU" dirty="0"/>
            <a:t>формальное обучение, практическая деятельность Я-Н</a:t>
          </a:r>
        </a:p>
      </dgm:t>
    </dgm:pt>
    <dgm:pt modelId="{96146276-ADF7-4DC3-BD0B-1200242FBE29}" type="parTrans" cxnId="{751B5E10-A94B-4F05-ABBF-F038935BA6A9}">
      <dgm:prSet/>
      <dgm:spPr/>
      <dgm:t>
        <a:bodyPr/>
        <a:lstStyle/>
        <a:p>
          <a:endParaRPr lang="ru-RU"/>
        </a:p>
      </dgm:t>
    </dgm:pt>
    <dgm:pt modelId="{6EE0AD9F-DD4E-4734-9BBC-5123B0711D54}" type="sibTrans" cxnId="{751B5E10-A94B-4F05-ABBF-F038935BA6A9}">
      <dgm:prSet/>
      <dgm:spPr/>
      <dgm:t>
        <a:bodyPr/>
        <a:lstStyle/>
        <a:p>
          <a:endParaRPr lang="ru-RU"/>
        </a:p>
      </dgm:t>
    </dgm:pt>
    <dgm:pt modelId="{61A3CAB5-C3CC-494A-ADC0-D8A9F67DD367}">
      <dgm:prSet phldrT="[Текст]"/>
      <dgm:spPr/>
      <dgm:t>
        <a:bodyPr/>
        <a:lstStyle/>
        <a:p>
          <a:r>
            <a:rPr lang="ru-RU" b="1" u="sng" dirty="0"/>
            <a:t>Комбинация: </a:t>
          </a:r>
          <a:r>
            <a:rPr lang="ru-RU" dirty="0"/>
            <a:t>представление результатов, групповая обратная связь </a:t>
          </a:r>
        </a:p>
        <a:p>
          <a:r>
            <a:rPr lang="ru-RU" dirty="0"/>
            <a:t>Я-Я</a:t>
          </a:r>
        </a:p>
      </dgm:t>
    </dgm:pt>
    <dgm:pt modelId="{E55D0CCF-FC58-4E82-8446-E41148B27129}" type="parTrans" cxnId="{27CD456D-CC8F-44D1-A483-193BC8AB8781}">
      <dgm:prSet/>
      <dgm:spPr/>
      <dgm:t>
        <a:bodyPr/>
        <a:lstStyle/>
        <a:p>
          <a:endParaRPr lang="ru-RU"/>
        </a:p>
      </dgm:t>
    </dgm:pt>
    <dgm:pt modelId="{665D8584-3F86-48EB-8A39-1E5707B1D3FC}" type="sibTrans" cxnId="{27CD456D-CC8F-44D1-A483-193BC8AB8781}">
      <dgm:prSet/>
      <dgm:spPr/>
      <dgm:t>
        <a:bodyPr/>
        <a:lstStyle/>
        <a:p>
          <a:endParaRPr lang="ru-RU"/>
        </a:p>
      </dgm:t>
    </dgm:pt>
    <dgm:pt modelId="{84B999A9-3A8E-4499-9BA7-721F5BABA9C3}" type="pres">
      <dgm:prSet presAssocID="{BCC3E383-357A-41CD-878A-82E3B2A420E1}" presName="matrix" presStyleCnt="0">
        <dgm:presLayoutVars>
          <dgm:chMax val="1"/>
          <dgm:dir/>
          <dgm:resizeHandles val="exact"/>
        </dgm:presLayoutVars>
      </dgm:prSet>
      <dgm:spPr/>
    </dgm:pt>
    <dgm:pt modelId="{79BFB8C0-709C-46A7-BB90-71D95894D8FD}" type="pres">
      <dgm:prSet presAssocID="{BCC3E383-357A-41CD-878A-82E3B2A420E1}" presName="axisShape" presStyleLbl="bgShp" presStyleIdx="0" presStyleCnt="1"/>
      <dgm:spPr/>
    </dgm:pt>
    <dgm:pt modelId="{46CDBCD0-5673-4248-9E26-FBF129057EE7}" type="pres">
      <dgm:prSet presAssocID="{BCC3E383-357A-41CD-878A-82E3B2A420E1}" presName="rect1" presStyleLbl="node1" presStyleIdx="0" presStyleCnt="4" custScaleX="120000" custScaleY="100713" custLinFactNeighborX="-56250" custLinFactNeighborY="-7283">
        <dgm:presLayoutVars>
          <dgm:chMax val="0"/>
          <dgm:chPref val="0"/>
          <dgm:bulletEnabled val="1"/>
        </dgm:presLayoutVars>
      </dgm:prSet>
      <dgm:spPr/>
    </dgm:pt>
    <dgm:pt modelId="{6251963F-7CC4-46C0-9794-2A707BD1E502}" type="pres">
      <dgm:prSet presAssocID="{BCC3E383-357A-41CD-878A-82E3B2A420E1}" presName="rect2" presStyleLbl="node1" presStyleIdx="1" presStyleCnt="4" custScaleX="126667" custScaleY="99737" custLinFactNeighborX="49583" custLinFactNeighborY="-9452">
        <dgm:presLayoutVars>
          <dgm:chMax val="0"/>
          <dgm:chPref val="0"/>
          <dgm:bulletEnabled val="1"/>
        </dgm:presLayoutVars>
      </dgm:prSet>
      <dgm:spPr/>
    </dgm:pt>
    <dgm:pt modelId="{935EEB49-80E9-4371-98A1-562F9E7C7353}" type="pres">
      <dgm:prSet presAssocID="{BCC3E383-357A-41CD-878A-82E3B2A420E1}" presName="rect3" presStyleLbl="node1" presStyleIdx="2" presStyleCnt="4" custScaleX="120001" custLinFactNeighborX="-52917" custLinFactNeighborY="6250">
        <dgm:presLayoutVars>
          <dgm:chMax val="0"/>
          <dgm:chPref val="0"/>
          <dgm:bulletEnabled val="1"/>
        </dgm:presLayoutVars>
      </dgm:prSet>
      <dgm:spPr/>
    </dgm:pt>
    <dgm:pt modelId="{838B89BE-75A3-466D-8699-483DA2524ACA}" type="pres">
      <dgm:prSet presAssocID="{BCC3E383-357A-41CD-878A-82E3B2A420E1}" presName="rect4" presStyleLbl="node1" presStyleIdx="3" presStyleCnt="4" custScaleX="126667" custScaleY="93333" custLinFactNeighborX="46250" custLinFactNeighborY="2917">
        <dgm:presLayoutVars>
          <dgm:chMax val="0"/>
          <dgm:chPref val="0"/>
          <dgm:bulletEnabled val="1"/>
        </dgm:presLayoutVars>
      </dgm:prSet>
      <dgm:spPr/>
    </dgm:pt>
  </dgm:ptLst>
  <dgm:cxnLst>
    <dgm:cxn modelId="{9787430B-9DD3-4B51-B5C3-76465449120C}" srcId="{BCC3E383-357A-41CD-878A-82E3B2A420E1}" destId="{B7C758DD-41A7-425A-A4E3-5550E8AEFF15}" srcOrd="0" destOrd="0" parTransId="{DFF2B664-776C-4D8A-A7A8-47D418DDF3DA}" sibTransId="{C2991E9E-F2E6-4861-BDE7-899864FFAB30}"/>
    <dgm:cxn modelId="{381EA30B-75F3-456F-A7E8-1F7E444F31B2}" type="presOf" srcId="{BCC3E383-357A-41CD-878A-82E3B2A420E1}" destId="{84B999A9-3A8E-4499-9BA7-721F5BABA9C3}" srcOrd="0" destOrd="0" presId="urn:microsoft.com/office/officeart/2005/8/layout/matrix2"/>
    <dgm:cxn modelId="{751B5E10-A94B-4F05-ABBF-F038935BA6A9}" srcId="{BCC3E383-357A-41CD-878A-82E3B2A420E1}" destId="{1650096B-25E9-4C7E-BA7E-0EB54983FD64}" srcOrd="2" destOrd="0" parTransId="{96146276-ADF7-4DC3-BD0B-1200242FBE29}" sibTransId="{6EE0AD9F-DD4E-4734-9BBC-5123B0711D54}"/>
    <dgm:cxn modelId="{6AB0B42F-6F21-4829-9E25-864ACD6039B9}" type="presOf" srcId="{B74E0D85-4532-47CA-9801-0F56B7E525CD}" destId="{6251963F-7CC4-46C0-9794-2A707BD1E502}" srcOrd="0" destOrd="0" presId="urn:microsoft.com/office/officeart/2005/8/layout/matrix2"/>
    <dgm:cxn modelId="{DDD11238-3339-446D-B7A6-2A63CF634FA6}" type="presOf" srcId="{1650096B-25E9-4C7E-BA7E-0EB54983FD64}" destId="{935EEB49-80E9-4371-98A1-562F9E7C7353}" srcOrd="0" destOrd="0" presId="urn:microsoft.com/office/officeart/2005/8/layout/matrix2"/>
    <dgm:cxn modelId="{27CD456D-CC8F-44D1-A483-193BC8AB8781}" srcId="{BCC3E383-357A-41CD-878A-82E3B2A420E1}" destId="{61A3CAB5-C3CC-494A-ADC0-D8A9F67DD367}" srcOrd="3" destOrd="0" parTransId="{E55D0CCF-FC58-4E82-8446-E41148B27129}" sibTransId="{665D8584-3F86-48EB-8A39-1E5707B1D3FC}"/>
    <dgm:cxn modelId="{6B53799E-6240-42F1-A164-06BA5D455FB8}" type="presOf" srcId="{B7C758DD-41A7-425A-A4E3-5550E8AEFF15}" destId="{46CDBCD0-5673-4248-9E26-FBF129057EE7}" srcOrd="0" destOrd="0" presId="urn:microsoft.com/office/officeart/2005/8/layout/matrix2"/>
    <dgm:cxn modelId="{C6C4DAAE-6953-4936-8256-3FCAAB1C2EB5}" type="presOf" srcId="{61A3CAB5-C3CC-494A-ADC0-D8A9F67DD367}" destId="{838B89BE-75A3-466D-8699-483DA2524ACA}" srcOrd="0" destOrd="0" presId="urn:microsoft.com/office/officeart/2005/8/layout/matrix2"/>
    <dgm:cxn modelId="{AEC471E3-0342-4126-9210-7822A8940F1B}" srcId="{BCC3E383-357A-41CD-878A-82E3B2A420E1}" destId="{B74E0D85-4532-47CA-9801-0F56B7E525CD}" srcOrd="1" destOrd="0" parTransId="{E0578210-A2A3-41EF-865D-83524F20F060}" sibTransId="{EB442844-59AA-4EB1-B386-F2379CB63633}"/>
    <dgm:cxn modelId="{21AC08E1-4350-456A-9B16-9931BFFF987B}" type="presParOf" srcId="{84B999A9-3A8E-4499-9BA7-721F5BABA9C3}" destId="{79BFB8C0-709C-46A7-BB90-71D95894D8FD}" srcOrd="0" destOrd="0" presId="urn:microsoft.com/office/officeart/2005/8/layout/matrix2"/>
    <dgm:cxn modelId="{815B3A9C-8AAA-4494-98AB-AC85C3290A49}" type="presParOf" srcId="{84B999A9-3A8E-4499-9BA7-721F5BABA9C3}" destId="{46CDBCD0-5673-4248-9E26-FBF129057EE7}" srcOrd="1" destOrd="0" presId="urn:microsoft.com/office/officeart/2005/8/layout/matrix2"/>
    <dgm:cxn modelId="{D247DB3C-F690-463F-95A9-10AEB098A965}" type="presParOf" srcId="{84B999A9-3A8E-4499-9BA7-721F5BABA9C3}" destId="{6251963F-7CC4-46C0-9794-2A707BD1E502}" srcOrd="2" destOrd="0" presId="urn:microsoft.com/office/officeart/2005/8/layout/matrix2"/>
    <dgm:cxn modelId="{BB2D2D41-1391-4F1A-A2AD-6F0763944913}" type="presParOf" srcId="{84B999A9-3A8E-4499-9BA7-721F5BABA9C3}" destId="{935EEB49-80E9-4371-98A1-562F9E7C7353}" srcOrd="3" destOrd="0" presId="urn:microsoft.com/office/officeart/2005/8/layout/matrix2"/>
    <dgm:cxn modelId="{2B4ABCB1-AD2E-458F-9F22-3B895BCCFCC9}" type="presParOf" srcId="{84B999A9-3A8E-4499-9BA7-721F5BABA9C3}" destId="{838B89BE-75A3-466D-8699-483DA2524AC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D0BF-61FD-430E-84AD-E4DD4B610824}">
      <dsp:nvSpPr>
        <dsp:cNvPr id="0" name=""/>
        <dsp:cNvSpPr/>
      </dsp:nvSpPr>
      <dsp:spPr>
        <a:xfrm rot="5400000">
          <a:off x="-270714" y="275647"/>
          <a:ext cx="1804764" cy="12633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Стандартизация</a:t>
          </a:r>
        </a:p>
      </dsp:txBody>
      <dsp:txXfrm rot="-5400000">
        <a:off x="1" y="636601"/>
        <a:ext cx="1263335" cy="541429"/>
      </dsp:txXfrm>
    </dsp:sp>
    <dsp:sp modelId="{11FED369-0C46-442E-98F7-3D32895A9DF9}">
      <dsp:nvSpPr>
        <dsp:cNvPr id="0" name=""/>
        <dsp:cNvSpPr/>
      </dsp:nvSpPr>
      <dsp:spPr>
        <a:xfrm rot="5400000">
          <a:off x="4257587" y="-2989319"/>
          <a:ext cx="1173097" cy="7161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kern="1200" dirty="0"/>
            <a:t>ФГОС ВО: УК «Экономическая культура, в том числе финансовая грамотность»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kern="1200" dirty="0"/>
            <a:t>ФГОС СПО:  ОК «Использовать знания по финансовой грамотности,  планировать предпринимательскую деятельность в профессиональной  сфере»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kern="1200" dirty="0"/>
            <a:t>ПР +УУД: </a:t>
          </a:r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50" kern="1200" dirty="0"/>
        </a:p>
      </dsp:txBody>
      <dsp:txXfrm rot="-5400000">
        <a:off x="1263336" y="62198"/>
        <a:ext cx="7104334" cy="1058565"/>
      </dsp:txXfrm>
    </dsp:sp>
    <dsp:sp modelId="{F128E452-8741-4CDD-8575-22DBCCC54679}">
      <dsp:nvSpPr>
        <dsp:cNvPr id="0" name=""/>
        <dsp:cNvSpPr/>
      </dsp:nvSpPr>
      <dsp:spPr>
        <a:xfrm rot="5400000">
          <a:off x="-270714" y="1888612"/>
          <a:ext cx="1804764" cy="12633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Изменчивость</a:t>
          </a:r>
        </a:p>
      </dsp:txBody>
      <dsp:txXfrm rot="-5400000">
        <a:off x="1" y="2249566"/>
        <a:ext cx="1263335" cy="541429"/>
      </dsp:txXfrm>
    </dsp:sp>
    <dsp:sp modelId="{645916F9-1B67-47A7-ABEA-E912C5745000}">
      <dsp:nvSpPr>
        <dsp:cNvPr id="0" name=""/>
        <dsp:cNvSpPr/>
      </dsp:nvSpPr>
      <dsp:spPr>
        <a:xfrm rot="5400000">
          <a:off x="4257587" y="-1376354"/>
          <a:ext cx="1173097" cy="7161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Постоянные изменения по ключевым параметрам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Частые корректировки регуляторов</a:t>
          </a:r>
        </a:p>
      </dsp:txBody>
      <dsp:txXfrm rot="-5400000">
        <a:off x="1263336" y="1675163"/>
        <a:ext cx="7104334" cy="1058565"/>
      </dsp:txXfrm>
    </dsp:sp>
    <dsp:sp modelId="{F65D77EB-FE44-45D5-BA62-A9D6562225EE}">
      <dsp:nvSpPr>
        <dsp:cNvPr id="0" name=""/>
        <dsp:cNvSpPr/>
      </dsp:nvSpPr>
      <dsp:spPr>
        <a:xfrm rot="5400000">
          <a:off x="-270714" y="3501577"/>
          <a:ext cx="1804764" cy="12633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Специфика предмета</a:t>
          </a:r>
        </a:p>
      </dsp:txBody>
      <dsp:txXfrm rot="-5400000">
        <a:off x="1" y="3862531"/>
        <a:ext cx="1263335" cy="541429"/>
      </dsp:txXfrm>
    </dsp:sp>
    <dsp:sp modelId="{995D150B-116A-4BD3-A195-7B429FCC5201}">
      <dsp:nvSpPr>
        <dsp:cNvPr id="0" name=""/>
        <dsp:cNvSpPr/>
      </dsp:nvSpPr>
      <dsp:spPr>
        <a:xfrm rot="5400000">
          <a:off x="4257587" y="236611"/>
          <a:ext cx="1173097" cy="7161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Нет возможности дать «готовое» знание</a:t>
          </a:r>
        </a:p>
      </dsp:txBody>
      <dsp:txXfrm rot="-5400000">
        <a:off x="1263336" y="3288128"/>
        <a:ext cx="7104334" cy="1058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12AB-E3F4-49AF-B618-8C772C1A3016}">
      <dsp:nvSpPr>
        <dsp:cNvPr id="0" name=""/>
        <dsp:cNvSpPr/>
      </dsp:nvSpPr>
      <dsp:spPr>
        <a:xfrm rot="16200000">
          <a:off x="-230955" y="230966"/>
          <a:ext cx="3902777" cy="344084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Информационное поле</a:t>
          </a:r>
        </a:p>
      </dsp:txBody>
      <dsp:txXfrm rot="5400000">
        <a:off x="12" y="975693"/>
        <a:ext cx="2838696" cy="1951389"/>
      </dsp:txXfrm>
    </dsp:sp>
    <dsp:sp modelId="{A14468CA-FB7C-4D2C-A533-9878D3CC4732}">
      <dsp:nvSpPr>
        <dsp:cNvPr id="0" name=""/>
        <dsp:cNvSpPr/>
      </dsp:nvSpPr>
      <dsp:spPr>
        <a:xfrm rot="5400000">
          <a:off x="4953601" y="302972"/>
          <a:ext cx="3902777" cy="329683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Информационно-образовательная среда преподавателя</a:t>
          </a:r>
        </a:p>
      </dsp:txBody>
      <dsp:txXfrm rot="-5400000">
        <a:off x="5833520" y="975693"/>
        <a:ext cx="2719886" cy="1951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9456C-4289-4B9D-9DFA-991F5716D9EA}">
      <dsp:nvSpPr>
        <dsp:cNvPr id="0" name=""/>
        <dsp:cNvSpPr/>
      </dsp:nvSpPr>
      <dsp:spPr>
        <a:xfrm>
          <a:off x="688538" y="0"/>
          <a:ext cx="7803435" cy="39258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28BC-7A82-4961-93D6-C45875F73323}">
      <dsp:nvSpPr>
        <dsp:cNvPr id="0" name=""/>
        <dsp:cNvSpPr/>
      </dsp:nvSpPr>
      <dsp:spPr>
        <a:xfrm>
          <a:off x="112" y="1177766"/>
          <a:ext cx="1343456" cy="15703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Поиск</a:t>
          </a:r>
        </a:p>
      </dsp:txBody>
      <dsp:txXfrm>
        <a:off x="65694" y="1243348"/>
        <a:ext cx="1212292" cy="1439191"/>
      </dsp:txXfrm>
    </dsp:sp>
    <dsp:sp modelId="{1C5A88E8-7A37-4CFE-94DB-CF7D2F119F73}">
      <dsp:nvSpPr>
        <dsp:cNvPr id="0" name=""/>
        <dsp:cNvSpPr/>
      </dsp:nvSpPr>
      <dsp:spPr>
        <a:xfrm>
          <a:off x="1567478" y="1177766"/>
          <a:ext cx="1343456" cy="157035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Отбор</a:t>
          </a:r>
        </a:p>
      </dsp:txBody>
      <dsp:txXfrm>
        <a:off x="1633060" y="1243348"/>
        <a:ext cx="1212292" cy="1439191"/>
      </dsp:txXfrm>
    </dsp:sp>
    <dsp:sp modelId="{31225529-772F-4FDC-ACE8-561657AC0DD3}">
      <dsp:nvSpPr>
        <dsp:cNvPr id="0" name=""/>
        <dsp:cNvSpPr/>
      </dsp:nvSpPr>
      <dsp:spPr>
        <a:xfrm>
          <a:off x="3134844" y="1177766"/>
          <a:ext cx="1343456" cy="157035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Анализ</a:t>
          </a:r>
        </a:p>
      </dsp:txBody>
      <dsp:txXfrm>
        <a:off x="3200426" y="1243348"/>
        <a:ext cx="1212292" cy="1439191"/>
      </dsp:txXfrm>
    </dsp:sp>
    <dsp:sp modelId="{B5B0B52B-54CF-4CB2-917E-A4A03ACC9C90}">
      <dsp:nvSpPr>
        <dsp:cNvPr id="0" name=""/>
        <dsp:cNvSpPr/>
      </dsp:nvSpPr>
      <dsp:spPr>
        <a:xfrm>
          <a:off x="4702210" y="1177766"/>
          <a:ext cx="1343456" cy="157035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Обработка</a:t>
          </a:r>
        </a:p>
      </dsp:txBody>
      <dsp:txXfrm>
        <a:off x="4767792" y="1243348"/>
        <a:ext cx="1212292" cy="1439191"/>
      </dsp:txXfrm>
    </dsp:sp>
    <dsp:sp modelId="{19231D87-E609-4D3F-B312-BEDDFE95E48B}">
      <dsp:nvSpPr>
        <dsp:cNvPr id="0" name=""/>
        <dsp:cNvSpPr/>
      </dsp:nvSpPr>
      <dsp:spPr>
        <a:xfrm>
          <a:off x="6269576" y="1177766"/>
          <a:ext cx="1343456" cy="157035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Применение</a:t>
          </a:r>
        </a:p>
      </dsp:txBody>
      <dsp:txXfrm>
        <a:off x="6335158" y="1243348"/>
        <a:ext cx="1212292" cy="1439191"/>
      </dsp:txXfrm>
    </dsp:sp>
    <dsp:sp modelId="{378D8394-3EDC-4440-BE8B-A58222D9C62C}">
      <dsp:nvSpPr>
        <dsp:cNvPr id="0" name=""/>
        <dsp:cNvSpPr/>
      </dsp:nvSpPr>
      <dsp:spPr>
        <a:xfrm>
          <a:off x="7836943" y="1177766"/>
          <a:ext cx="1343456" cy="15703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Информ</a:t>
          </a:r>
          <a:r>
            <a:rPr lang="ru-RU" sz="1400" kern="1200" dirty="0"/>
            <a:t>. продукт</a:t>
          </a:r>
        </a:p>
      </dsp:txBody>
      <dsp:txXfrm>
        <a:off x="7902525" y="1243348"/>
        <a:ext cx="1212292" cy="1439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01AC8-1DEB-4B09-90BE-A5D14253482B}">
      <dsp:nvSpPr>
        <dsp:cNvPr id="0" name=""/>
        <dsp:cNvSpPr/>
      </dsp:nvSpPr>
      <dsp:spPr>
        <a:xfrm>
          <a:off x="0" y="713115"/>
          <a:ext cx="856895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D5156-7460-4BDD-841E-477D7C4C7E13}">
      <dsp:nvSpPr>
        <dsp:cNvPr id="0" name=""/>
        <dsp:cNvSpPr/>
      </dsp:nvSpPr>
      <dsp:spPr>
        <a:xfrm>
          <a:off x="428447" y="63675"/>
          <a:ext cx="5998266" cy="1298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 фрагментарные знания и навыки, а системный подход</a:t>
          </a:r>
        </a:p>
      </dsp:txBody>
      <dsp:txXfrm>
        <a:off x="491853" y="127081"/>
        <a:ext cx="5871454" cy="1172068"/>
      </dsp:txXfrm>
    </dsp:sp>
    <dsp:sp modelId="{6DA2FA30-0F7D-4A24-AA5F-FC70DC6DFD2B}">
      <dsp:nvSpPr>
        <dsp:cNvPr id="0" name=""/>
        <dsp:cNvSpPr/>
      </dsp:nvSpPr>
      <dsp:spPr>
        <a:xfrm>
          <a:off x="0" y="2708956"/>
          <a:ext cx="856895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A0DC-C4A0-499D-9C18-C4A254088F3C}">
      <dsp:nvSpPr>
        <dsp:cNvPr id="0" name=""/>
        <dsp:cNvSpPr/>
      </dsp:nvSpPr>
      <dsp:spPr>
        <a:xfrm>
          <a:off x="428447" y="2059516"/>
          <a:ext cx="5998266" cy="1298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Работа со всем информационным потоком: внутренняя и внешняя среда</a:t>
          </a:r>
        </a:p>
      </dsp:txBody>
      <dsp:txXfrm>
        <a:off x="491853" y="2122922"/>
        <a:ext cx="5871454" cy="1172068"/>
      </dsp:txXfrm>
    </dsp:sp>
    <dsp:sp modelId="{ABC39C11-0E6D-46D3-899A-6316921B97A0}">
      <dsp:nvSpPr>
        <dsp:cNvPr id="0" name=""/>
        <dsp:cNvSpPr/>
      </dsp:nvSpPr>
      <dsp:spPr>
        <a:xfrm>
          <a:off x="0" y="4704796"/>
          <a:ext cx="856895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C1681-2A06-4CCA-8EC7-5320C59CF3A1}">
      <dsp:nvSpPr>
        <dsp:cNvPr id="0" name=""/>
        <dsp:cNvSpPr/>
      </dsp:nvSpPr>
      <dsp:spPr>
        <a:xfrm>
          <a:off x="428447" y="4055355"/>
          <a:ext cx="5998266" cy="1298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Работа с явными и неявными знаниями</a:t>
          </a:r>
        </a:p>
      </dsp:txBody>
      <dsp:txXfrm>
        <a:off x="491853" y="4118761"/>
        <a:ext cx="5871454" cy="1172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B8C0-709C-46A7-BB90-71D95894D8FD}">
      <dsp:nvSpPr>
        <dsp:cNvPr id="0" name=""/>
        <dsp:cNvSpPr/>
      </dsp:nvSpPr>
      <dsp:spPr>
        <a:xfrm>
          <a:off x="1440159" y="0"/>
          <a:ext cx="5400600" cy="54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DBCD0-5673-4248-9E26-FBF129057EE7}">
      <dsp:nvSpPr>
        <dsp:cNvPr id="0" name=""/>
        <dsp:cNvSpPr/>
      </dsp:nvSpPr>
      <dsp:spPr>
        <a:xfrm>
          <a:off x="360039" y="186007"/>
          <a:ext cx="2592288" cy="2175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Социализация: </a:t>
          </a:r>
          <a:r>
            <a:rPr lang="ru-RU" sz="1800" kern="1200" dirty="0"/>
            <a:t>групповое обсуждение, обмен мнениями, подведение к  проблематике Н-Н</a:t>
          </a:r>
        </a:p>
      </dsp:txBody>
      <dsp:txXfrm>
        <a:off x="466245" y="292213"/>
        <a:ext cx="2379876" cy="1963230"/>
      </dsp:txXfrm>
    </dsp:sp>
    <dsp:sp modelId="{6251963F-7CC4-46C0-9794-2A707BD1E502}">
      <dsp:nvSpPr>
        <dsp:cNvPr id="0" name=""/>
        <dsp:cNvSpPr/>
      </dsp:nvSpPr>
      <dsp:spPr>
        <a:xfrm>
          <a:off x="5112557" y="149693"/>
          <a:ext cx="2736311" cy="21545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Экстернализация: </a:t>
          </a:r>
          <a:r>
            <a:rPr lang="ru-RU" sz="1800" kern="1200" dirty="0"/>
            <a:t>постановка проблемы,  концепция, гипотеза исследования, задание Н-Я</a:t>
          </a:r>
        </a:p>
      </dsp:txBody>
      <dsp:txXfrm>
        <a:off x="5217734" y="254870"/>
        <a:ext cx="2525957" cy="1944204"/>
      </dsp:txXfrm>
    </dsp:sp>
    <dsp:sp modelId="{935EEB49-80E9-4371-98A1-562F9E7C7353}">
      <dsp:nvSpPr>
        <dsp:cNvPr id="0" name=""/>
        <dsp:cNvSpPr/>
      </dsp:nvSpPr>
      <dsp:spPr>
        <a:xfrm>
          <a:off x="432029" y="3024336"/>
          <a:ext cx="2592309" cy="2160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Интернализация: </a:t>
          </a:r>
          <a:r>
            <a:rPr lang="ru-RU" sz="1800" kern="1200" dirty="0"/>
            <a:t>формальное обучение, практическая деятельность Я-Н</a:t>
          </a:r>
        </a:p>
      </dsp:txBody>
      <dsp:txXfrm>
        <a:off x="537483" y="3129790"/>
        <a:ext cx="2381401" cy="1949332"/>
      </dsp:txXfrm>
    </dsp:sp>
    <dsp:sp modelId="{838B89BE-75A3-466D-8699-483DA2524ACA}">
      <dsp:nvSpPr>
        <dsp:cNvPr id="0" name=""/>
        <dsp:cNvSpPr/>
      </dsp:nvSpPr>
      <dsp:spPr>
        <a:xfrm>
          <a:off x="5040556" y="3024346"/>
          <a:ext cx="2736311" cy="20162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Комбинация: </a:t>
          </a:r>
          <a:r>
            <a:rPr lang="ru-RU" sz="1800" kern="1200" dirty="0"/>
            <a:t>представление результатов, групповая обратная связь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Я-Я</a:t>
          </a:r>
        </a:p>
      </dsp:txBody>
      <dsp:txXfrm>
        <a:off x="5138980" y="3122770"/>
        <a:ext cx="2539463" cy="1819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787D8-28B0-48C6-9FAE-CCFB91B4AF2F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B7194-2B8C-4E37-8C1C-B7E5E9BD6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6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7544" y="2780928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НА НЕСКОЛЬКО СТРОК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36296" y="2780928"/>
            <a:ext cx="1112168" cy="694928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2016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8ED8-3015-42E7-8C77-E8FF787DAF1E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Кольцова А. А.. доцент кафедры Экономической теории и экономической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B73-BC2B-4B9B-A1C4-027B9AC08D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2636912"/>
            <a:ext cx="8352928" cy="72008"/>
          </a:xfrm>
          <a:prstGeom prst="rect">
            <a:avLst/>
          </a:prstGeom>
          <a:solidFill>
            <a:srgbClr val="5E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3417" y="4365104"/>
            <a:ext cx="8352928" cy="72008"/>
          </a:xfrm>
          <a:prstGeom prst="rect">
            <a:avLst/>
          </a:prstGeom>
          <a:solidFill>
            <a:srgbClr val="5E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340769"/>
            <a:ext cx="8229600" cy="648072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5E7076"/>
                </a:solidFill>
              </a:defRPr>
            </a:lvl2pPr>
            <a:lvl3pPr>
              <a:defRPr>
                <a:solidFill>
                  <a:srgbClr val="5E7076"/>
                </a:solidFill>
              </a:defRPr>
            </a:lvl3pPr>
            <a:lvl4pPr>
              <a:defRPr>
                <a:solidFill>
                  <a:srgbClr val="5E7076"/>
                </a:solidFill>
              </a:defRPr>
            </a:lvl4pPr>
            <a:lvl5pPr>
              <a:defRPr>
                <a:solidFill>
                  <a:srgbClr val="5E7076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0" hasCustomPrompt="1"/>
          </p:nvPr>
        </p:nvSpPr>
        <p:spPr>
          <a:xfrm>
            <a:off x="457200" y="2060848"/>
            <a:ext cx="8219256" cy="4065315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5E7076"/>
                </a:solidFill>
              </a:defRPr>
            </a:lvl1pPr>
            <a:lvl2pPr>
              <a:defRPr sz="2400">
                <a:solidFill>
                  <a:srgbClr val="5E7076"/>
                </a:solidFill>
              </a:defRPr>
            </a:lvl2pPr>
            <a:lvl3pPr>
              <a:defRPr sz="2000">
                <a:solidFill>
                  <a:srgbClr val="5E7076"/>
                </a:solidFill>
              </a:defRPr>
            </a:lvl3pPr>
            <a:lvl4pPr>
              <a:defRPr sz="1800">
                <a:solidFill>
                  <a:srgbClr val="5E7076"/>
                </a:solidFill>
              </a:defRPr>
            </a:lvl4pPr>
            <a:lvl5pPr>
              <a:defRPr sz="1800">
                <a:solidFill>
                  <a:srgbClr val="5E707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872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аправл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23528" y="1412776"/>
            <a:ext cx="8352928" cy="360040"/>
          </a:xfrm>
          <a:prstGeom prst="rect">
            <a:avLst/>
          </a:prstGeom>
          <a:solidFill>
            <a:srgbClr val="61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45771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6198" y="1844824"/>
            <a:ext cx="8352928" cy="360040"/>
          </a:xfrm>
          <a:prstGeom prst="rect">
            <a:avLst/>
          </a:prstGeom>
          <a:solidFill>
            <a:srgbClr val="89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3"/>
          </p:nvPr>
        </p:nvSpPr>
        <p:spPr>
          <a:xfrm>
            <a:off x="398206" y="1877819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2297" y="2315885"/>
            <a:ext cx="8352928" cy="360040"/>
          </a:xfrm>
          <a:prstGeom prst="rect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4"/>
          </p:nvPr>
        </p:nvSpPr>
        <p:spPr>
          <a:xfrm>
            <a:off x="394305" y="2348880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38208" y="2819941"/>
            <a:ext cx="8352928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410216" y="2852936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7632" y="3323997"/>
            <a:ext cx="8352928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6"/>
          </p:nvPr>
        </p:nvSpPr>
        <p:spPr>
          <a:xfrm>
            <a:off x="399640" y="3356992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31085" y="3828053"/>
            <a:ext cx="8352928" cy="360040"/>
          </a:xfrm>
          <a:prstGeom prst="rect">
            <a:avLst/>
          </a:prstGeom>
          <a:solidFill>
            <a:srgbClr val="CA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2"/>
          <p:cNvSpPr>
            <a:spLocks noGrp="1"/>
          </p:cNvSpPr>
          <p:nvPr>
            <p:ph type="body" idx="17"/>
          </p:nvPr>
        </p:nvSpPr>
        <p:spPr>
          <a:xfrm>
            <a:off x="403093" y="3861048"/>
            <a:ext cx="7772400" cy="329828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5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076056" y="1600201"/>
            <a:ext cx="3610744" cy="319695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2792" cy="597744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rgbClr val="5E70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57200" y="2204864"/>
            <a:ext cx="4474840" cy="381642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solidFill>
                  <a:srgbClr val="5E70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8410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33340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5E70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598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791F-2B38-400D-823E-BDA87357D8BC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Кольцова А. А.. доцент кафедры Экономической теории и экономической политики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6B73-BC2B-4B9B-A1C4-027B9AC08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Информационный компонент в модели подготовки преподавателя финансовой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2023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91E55C-21F1-41FD-88AD-24B36CB6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4168" y="5949280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Кольцова А. А.. доцент кафедры Экономической теории и экономической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10648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A8FD662-D02D-474E-928E-485A3B145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47742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При высоких баллах отмечались: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возможности вывода на экран данных за длительный период времени;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применение инфографика;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данные представлены в региональном разрезе и по федерации в целом;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оперативные данные;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доступность нескольких видов поиска (по сайту по сервисам, по документам);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форма изложения текста понятна адресату, присутствует точное и однозначное употребление слов и словосочетаний;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по сайту можно передвигаться интуитивно, доступны разделы с информацией о сервисе, о госоргане, о функциях, доступных гражданам.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77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EC67198-7941-4120-8C52-3F30E765B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47742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При низких оценках, чаще всего указывались следующие проблемы: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кнопка поиска почти незаметна, нет примеров для поиска, нагромождение важной информации, из-за чего все категории перемешиваются между собой;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информация полная, но не категорирована;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полнота информации находится на низком уровне, поскольку данных налоговой статистики в целом достаточно много, но они практически никогда не имеют разбивки по статьям;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можно рассматривать данные в режиме онлайн без скачивания данных;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информация, представленная в разделах, слабо структурирована и плохо ориентирована на обычных граждан.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95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F2CD8D-99E6-4EA1-880B-56701E529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7" t="-29" r="11747" b="29"/>
          <a:stretch/>
        </p:blipFill>
        <p:spPr>
          <a:xfrm>
            <a:off x="3491880" y="2437284"/>
            <a:ext cx="2232249" cy="2143224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06FDEB5-A572-4C94-8DC2-F2AB6AACE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597062"/>
              </p:ext>
            </p:extLst>
          </p:nvPr>
        </p:nvGraphicFramePr>
        <p:xfrm>
          <a:off x="251520" y="1556792"/>
          <a:ext cx="86409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C10639-7DB2-4DC2-B1C2-AC3D599D2669}"/>
              </a:ext>
            </a:extLst>
          </p:cNvPr>
          <p:cNvSpPr txBox="1"/>
          <p:nvPr/>
        </p:nvSpPr>
        <p:spPr>
          <a:xfrm>
            <a:off x="3419872" y="51378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Навыки работы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71554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7604ABC-7AC3-42C3-AE5F-3D787AF2B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DACAC4C-1690-4444-A5A0-30BD7A200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096880"/>
              </p:ext>
            </p:extLst>
          </p:nvPr>
        </p:nvGraphicFramePr>
        <p:xfrm>
          <a:off x="0" y="1535112"/>
          <a:ext cx="9180512" cy="39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7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B1C01CB-4641-4901-A153-36154FB0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Примеры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4C97A-2BC1-47E1-849E-0D2B14190CE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Аналитическая справка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Реферативный обзор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Новостная заметка для сайта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Подбор статистики для темы урока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/>
              <a:t>Инфорграфика</a:t>
            </a:r>
            <a:r>
              <a:rPr lang="ru-RU" dirty="0"/>
              <a:t>/кластеры/интеллект-карты/конспект в схемах и таблицах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Разработка опросников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3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61FE932-C996-481D-977F-E5562FA75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Базой для формирования информационно-образовательной среды преподавателя может быть</a:t>
            </a:r>
          </a:p>
          <a:p>
            <a:r>
              <a:rPr lang="ru-RU" dirty="0"/>
              <a:t> </a:t>
            </a:r>
            <a:r>
              <a:rPr lang="ru-RU" sz="4400" dirty="0"/>
              <a:t>Модель SECI (модель </a:t>
            </a:r>
            <a:r>
              <a:rPr lang="ru-RU" sz="4400" dirty="0" err="1"/>
              <a:t>Нонака</a:t>
            </a:r>
            <a:r>
              <a:rPr lang="ru-RU" sz="4400" dirty="0"/>
              <a:t>–</a:t>
            </a:r>
            <a:r>
              <a:rPr lang="ru-RU" sz="4400" dirty="0" err="1"/>
              <a:t>Такеучи</a:t>
            </a:r>
            <a:r>
              <a:rPr lang="ru-RU" sz="4400" dirty="0"/>
              <a:t>) –Спираль знания</a:t>
            </a:r>
          </a:p>
        </p:txBody>
      </p:sp>
    </p:spTree>
    <p:extLst>
      <p:ext uri="{BB962C8B-B14F-4D97-AF65-F5344CB8AC3E}">
        <p14:creationId xmlns:p14="http://schemas.microsoft.com/office/powerpoint/2010/main" val="125741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C3A0FBB-E8E4-469D-ACE0-997E74334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 (socialization) – </a:t>
            </a:r>
            <a:r>
              <a:rPr lang="ru-RU" dirty="0"/>
              <a:t>социализация,</a:t>
            </a:r>
            <a:r>
              <a:rPr lang="en-US" dirty="0"/>
              <a:t> </a:t>
            </a:r>
          </a:p>
          <a:p>
            <a:r>
              <a:rPr lang="en-US" dirty="0"/>
              <a:t>E (externalization) – </a:t>
            </a:r>
            <a:r>
              <a:rPr lang="ru-RU" dirty="0" err="1"/>
              <a:t>экстернализация</a:t>
            </a:r>
            <a:r>
              <a:rPr lang="ru-RU" dirty="0"/>
              <a:t>,</a:t>
            </a:r>
            <a:endParaRPr lang="en-US" dirty="0"/>
          </a:p>
          <a:p>
            <a:r>
              <a:rPr lang="en-US" dirty="0"/>
              <a:t> C (combination) – </a:t>
            </a:r>
            <a:r>
              <a:rPr lang="ru-RU" dirty="0"/>
              <a:t>комбинация,</a:t>
            </a:r>
          </a:p>
          <a:p>
            <a:r>
              <a:rPr lang="en-US" dirty="0"/>
              <a:t>I (internalization) – </a:t>
            </a:r>
            <a:r>
              <a:rPr lang="ru-RU" dirty="0" err="1"/>
              <a:t>интернализация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60B3A2E-97A7-40CF-8BE0-BCEBAF3B9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571723"/>
              </p:ext>
            </p:extLst>
          </p:nvPr>
        </p:nvGraphicFramePr>
        <p:xfrm>
          <a:off x="323528" y="980728"/>
          <a:ext cx="856895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8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BEE05E8-C7FB-475A-A4C5-28892EAE3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19474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DB7CD-AA03-4BF4-8445-FFD5AD62E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536" y="2398576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Ложка нужна, чтобы суп хлебать, а грамота — чтобы знания черпать.</a:t>
            </a:r>
          </a:p>
        </p:txBody>
      </p:sp>
    </p:spTree>
    <p:extLst>
      <p:ext uri="{BB962C8B-B14F-4D97-AF65-F5344CB8AC3E}">
        <p14:creationId xmlns:p14="http://schemas.microsoft.com/office/powerpoint/2010/main" val="387384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3FA56A8-3E60-4783-80AF-A80FBAE58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277695"/>
              </p:ext>
            </p:extLst>
          </p:nvPr>
        </p:nvGraphicFramePr>
        <p:xfrm>
          <a:off x="251520" y="105273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82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8E50BBF-ED36-449B-9B67-8A7F2013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4126136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Формирование навыков работы с информацией в рамках отдельного предмета или в системе </a:t>
            </a:r>
            <a:r>
              <a:rPr lang="ru-RU"/>
              <a:t>дисциплин?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84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7AABA5-2052-4ACA-A5B9-2B2B67EE2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076825" y="2162076"/>
            <a:ext cx="3609975" cy="203061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Преподаватель ФГ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457200" y="2204864"/>
            <a:ext cx="4978896" cy="38884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Постоянный информационный поток: </a:t>
            </a:r>
            <a:r>
              <a:rPr lang="ru-RU" sz="2000" dirty="0"/>
              <a:t>ценность, достоверность, полнота, актуальность, компактность, доступность.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Методическая база: </a:t>
            </a:r>
            <a:r>
              <a:rPr lang="ru-RU" sz="2000" dirty="0"/>
              <a:t>возрастные параметры, социальная среда, результат, временные рамки, инструментарий.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61645A-1421-4CC3-859A-57917D003DFD}"/>
              </a:ext>
            </a:extLst>
          </p:cNvPr>
          <p:cNvSpPr/>
          <p:nvPr/>
        </p:nvSpPr>
        <p:spPr>
          <a:xfrm>
            <a:off x="5220072" y="4365104"/>
            <a:ext cx="3255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«Я знаю, что ничего не знаю»</a:t>
            </a:r>
          </a:p>
        </p:txBody>
      </p:sp>
    </p:spTree>
    <p:extLst>
      <p:ext uri="{BB962C8B-B14F-4D97-AF65-F5344CB8AC3E}">
        <p14:creationId xmlns:p14="http://schemas.microsoft.com/office/powerpoint/2010/main" val="319861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Нормативные документы: кодексы, законы, подзаконные акты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Информационные ресурсы регуляторов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Информационные платформы: мои финансы, бюджет для граждан…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5"/>
          </p:nvPr>
        </p:nvSpPr>
        <p:spPr>
          <a:xfrm>
            <a:off x="410216" y="2852936"/>
            <a:ext cx="7772400" cy="3298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Статистические базы: </a:t>
            </a:r>
            <a:r>
              <a:rPr lang="ru-RU" dirty="0" err="1"/>
              <a:t>гкс</a:t>
            </a:r>
            <a:r>
              <a:rPr lang="ru-RU" dirty="0"/>
              <a:t>, </a:t>
            </a:r>
            <a:r>
              <a:rPr lang="en-US" dirty="0" err="1"/>
              <a:t>Imonitoring</a:t>
            </a:r>
            <a:r>
              <a:rPr lang="ru-RU" dirty="0"/>
              <a:t>…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403093" y="3345409"/>
            <a:ext cx="7772400" cy="3298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Методические платформы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ЭБС</a:t>
            </a:r>
          </a:p>
        </p:txBody>
      </p:sp>
    </p:spTree>
    <p:extLst>
      <p:ext uri="{BB962C8B-B14F-4D97-AF65-F5344CB8AC3E}">
        <p14:creationId xmlns:p14="http://schemas.microsoft.com/office/powerpoint/2010/main" val="131011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Выберите все подходящие варианты. Информацию о различных аспектах финансовых отношений я, обычно, получаю. Количество ответов: 357 ответов.">
            <a:extLst>
              <a:ext uri="{FF2B5EF4-FFF2-40B4-BE49-F238E27FC236}">
                <a16:creationId xmlns:a16="http://schemas.microsoft.com/office/drawing/2014/main" id="{0E3F82BC-C755-45F9-8F1D-7DC81261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4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72FDCE1-0307-4060-AADD-59372EACF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Диаграмма ответов в Формах. Вопрос: Выберите все подходящие варианты. Информацию о различных аспектах бюджетно-налоговых отношений я, обычно, получаю. Количество ответов: 90 ответов.">
            <a:extLst>
              <a:ext uri="{FF2B5EF4-FFF2-40B4-BE49-F238E27FC236}">
                <a16:creationId xmlns:a16="http://schemas.microsoft.com/office/drawing/2014/main" id="{89E5DA53-D166-4D8B-8AFC-B2BA4DCF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5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4C3C076-3783-42C8-9227-2AB0315F3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Оценка информации при реализации учебных мероприятий студентами бакалавриата и магистратуры экономического факультета СПбГУ, изучающих тематически близкие дисциплины, такие как: «Налоги и введение в налоговую политику», «Монетарная и фискальная политика» и «Налогово-бюджетная политика в СНГ и глобальные финансы».</a:t>
            </a:r>
          </a:p>
        </p:txBody>
      </p:sp>
    </p:spTree>
    <p:extLst>
      <p:ext uri="{BB962C8B-B14F-4D97-AF65-F5344CB8AC3E}">
        <p14:creationId xmlns:p14="http://schemas.microsoft.com/office/powerpoint/2010/main" val="139273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1B8D603-5A7B-4450-A278-4AA903963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Обучающимся было предложено, с применением пятибалльной рейтинговой шкалы, оценить информацию сайтов указанных государственных структур по следующим критериям: полнота информации, доступность информации и удобство поиска.  </a:t>
            </a:r>
          </a:p>
          <a:p>
            <a:r>
              <a:rPr lang="ru-RU" dirty="0"/>
              <a:t>При этом, проставленные баллы по каждому критерию было необходимо прокомментировать.</a:t>
            </a:r>
          </a:p>
          <a:p>
            <a:r>
              <a:rPr lang="ru-RU" dirty="0"/>
              <a:t> При индивидуальной работе максимальная оценка информации по одной структуре составляла 15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98390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8DC2B3-C358-4C8B-AACF-198A4D7FC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32306"/>
              </p:ext>
            </p:extLst>
          </p:nvPr>
        </p:nvGraphicFramePr>
        <p:xfrm>
          <a:off x="611560" y="1196752"/>
          <a:ext cx="8136904" cy="53549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1347">
                  <a:extLst>
                    <a:ext uri="{9D8B030D-6E8A-4147-A177-3AD203B41FA5}">
                      <a16:colId xmlns:a16="http://schemas.microsoft.com/office/drawing/2014/main" val="3415198388"/>
                    </a:ext>
                  </a:extLst>
                </a:gridCol>
                <a:gridCol w="1967880">
                  <a:extLst>
                    <a:ext uri="{9D8B030D-6E8A-4147-A177-3AD203B41FA5}">
                      <a16:colId xmlns:a16="http://schemas.microsoft.com/office/drawing/2014/main" val="1405642926"/>
                    </a:ext>
                  </a:extLst>
                </a:gridCol>
                <a:gridCol w="1482544">
                  <a:extLst>
                    <a:ext uri="{9D8B030D-6E8A-4147-A177-3AD203B41FA5}">
                      <a16:colId xmlns:a16="http://schemas.microsoft.com/office/drawing/2014/main" val="3502227928"/>
                    </a:ext>
                  </a:extLst>
                </a:gridCol>
                <a:gridCol w="1661555">
                  <a:extLst>
                    <a:ext uri="{9D8B030D-6E8A-4147-A177-3AD203B41FA5}">
                      <a16:colId xmlns:a16="http://schemas.microsoft.com/office/drawing/2014/main" val="470281975"/>
                    </a:ext>
                  </a:extLst>
                </a:gridCol>
                <a:gridCol w="1163578">
                  <a:extLst>
                    <a:ext uri="{9D8B030D-6E8A-4147-A177-3AD203B41FA5}">
                      <a16:colId xmlns:a16="http://schemas.microsoft.com/office/drawing/2014/main" val="4246949723"/>
                    </a:ext>
                  </a:extLst>
                </a:gridCol>
              </a:tblGrid>
              <a:tr h="1066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Удобство поиска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информации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изложения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субъекту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855330"/>
                  </a:ext>
                </a:extLst>
              </a:tr>
              <a:tr h="80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налоговая служба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451432"/>
                  </a:ext>
                </a:extLst>
              </a:tr>
              <a:tr h="708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казначейство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808692"/>
                  </a:ext>
                </a:extLst>
              </a:tr>
              <a:tr h="705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служба государственной статистики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107220"/>
                  </a:ext>
                </a:extLst>
              </a:tr>
              <a:tr h="656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финансов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706701"/>
                  </a:ext>
                </a:extLst>
              </a:tr>
              <a:tr h="58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Счетная палата РФ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756505"/>
                  </a:ext>
                </a:extLst>
              </a:tr>
              <a:tr h="43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баллов по критерию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86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98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652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Информационный компонент в модели подготовки преподавателя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DOLOR SIT AMET, CONSECTETUR ADIPISICING ELIT ADIPISICING ELIT</dc:title>
  <dc:creator>Баранова Ольга Владимировна</dc:creator>
  <cp:lastModifiedBy>Кольцова Анна Александровна</cp:lastModifiedBy>
  <cp:revision>32</cp:revision>
  <dcterms:created xsi:type="dcterms:W3CDTF">2015-06-15T10:35:27Z</dcterms:created>
  <dcterms:modified xsi:type="dcterms:W3CDTF">2023-03-10T06:05:03Z</dcterms:modified>
</cp:coreProperties>
</file>